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6"/>
  </p:notesMasterIdLst>
  <p:sldIdLst>
    <p:sldId id="256" r:id="rId2"/>
    <p:sldId id="258" r:id="rId3"/>
    <p:sldId id="259" r:id="rId4"/>
    <p:sldId id="257" r:id="rId5"/>
    <p:sldId id="268" r:id="rId6"/>
    <p:sldId id="266" r:id="rId7"/>
    <p:sldId id="267" r:id="rId8"/>
    <p:sldId id="304" r:id="rId9"/>
    <p:sldId id="270" r:id="rId10"/>
    <p:sldId id="271" r:id="rId11"/>
    <p:sldId id="300" r:id="rId12"/>
    <p:sldId id="260" r:id="rId13"/>
    <p:sldId id="311" r:id="rId14"/>
    <p:sldId id="262" r:id="rId15"/>
    <p:sldId id="286" r:id="rId16"/>
    <p:sldId id="288" r:id="rId17"/>
    <p:sldId id="287" r:id="rId18"/>
    <p:sldId id="302" r:id="rId19"/>
    <p:sldId id="289" r:id="rId20"/>
    <p:sldId id="292" r:id="rId21"/>
    <p:sldId id="290" r:id="rId22"/>
    <p:sldId id="294" r:id="rId23"/>
    <p:sldId id="291" r:id="rId24"/>
    <p:sldId id="295" r:id="rId25"/>
    <p:sldId id="296" r:id="rId26"/>
    <p:sldId id="297" r:id="rId27"/>
    <p:sldId id="298" r:id="rId28"/>
    <p:sldId id="312" r:id="rId29"/>
    <p:sldId id="265" r:id="rId30"/>
    <p:sldId id="264" r:id="rId31"/>
    <p:sldId id="322" r:id="rId32"/>
    <p:sldId id="276" r:id="rId33"/>
    <p:sldId id="321" r:id="rId34"/>
    <p:sldId id="275" r:id="rId35"/>
    <p:sldId id="323" r:id="rId36"/>
    <p:sldId id="277" r:id="rId37"/>
    <p:sldId id="320" r:id="rId38"/>
    <p:sldId id="307" r:id="rId39"/>
    <p:sldId id="278" r:id="rId40"/>
    <p:sldId id="285" r:id="rId41"/>
    <p:sldId id="318" r:id="rId42"/>
    <p:sldId id="317" r:id="rId43"/>
    <p:sldId id="319" r:id="rId44"/>
    <p:sldId id="282" r:id="rId45"/>
    <p:sldId id="324" r:id="rId46"/>
    <p:sldId id="284" r:id="rId47"/>
    <p:sldId id="273" r:id="rId48"/>
    <p:sldId id="313" r:id="rId49"/>
    <p:sldId id="303" r:id="rId50"/>
    <p:sldId id="314" r:id="rId51"/>
    <p:sldId id="315" r:id="rId52"/>
    <p:sldId id="316" r:id="rId53"/>
    <p:sldId id="310" r:id="rId54"/>
    <p:sldId id="309" r:id="rId55"/>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DA9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22" autoAdjust="0"/>
  </p:normalViewPr>
  <p:slideViewPr>
    <p:cSldViewPr snapToGrid="0">
      <p:cViewPr varScale="1">
        <p:scale>
          <a:sx n="56" d="100"/>
          <a:sy n="56" d="100"/>
        </p:scale>
        <p:origin x="186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CE2D9-9444-4E40-923A-2793007808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E53AE3B-943D-4350-ADC3-059D86A98799}">
      <dgm:prSet phldrT="[Text]"/>
      <dgm:spPr/>
      <dgm:t>
        <a:bodyPr/>
        <a:lstStyle/>
        <a:p>
          <a:r>
            <a:rPr lang="en-US" dirty="0" smtClean="0"/>
            <a:t>Director</a:t>
          </a:r>
          <a:endParaRPr lang="en-US" dirty="0"/>
        </a:p>
      </dgm:t>
    </dgm:pt>
    <dgm:pt modelId="{E1E809DF-7A30-4DF2-B2A1-76B03DBBDF55}" type="parTrans" cxnId="{E5D3198E-9314-4D52-B40F-45B05DF2FD22}">
      <dgm:prSet/>
      <dgm:spPr/>
      <dgm:t>
        <a:bodyPr/>
        <a:lstStyle/>
        <a:p>
          <a:endParaRPr lang="en-US"/>
        </a:p>
      </dgm:t>
    </dgm:pt>
    <dgm:pt modelId="{05092C1B-E874-4BC7-9B3C-3FFBA340C143}" type="sibTrans" cxnId="{E5D3198E-9314-4D52-B40F-45B05DF2FD22}">
      <dgm:prSet/>
      <dgm:spPr/>
      <dgm:t>
        <a:bodyPr/>
        <a:lstStyle/>
        <a:p>
          <a:endParaRPr lang="en-US"/>
        </a:p>
      </dgm:t>
    </dgm:pt>
    <dgm:pt modelId="{DF2212F9-FACC-47AD-9073-555A99AFCEEC}">
      <dgm:prSet phldrT="[Text]"/>
      <dgm:spPr/>
      <dgm:t>
        <a:bodyPr/>
        <a:lstStyle/>
        <a:p>
          <a:r>
            <a:rPr lang="en-US" dirty="0" smtClean="0"/>
            <a:t>Curator</a:t>
          </a:r>
          <a:endParaRPr lang="en-US" dirty="0"/>
        </a:p>
      </dgm:t>
    </dgm:pt>
    <dgm:pt modelId="{87FBF522-FB21-4313-9DE9-C985DD925874}" type="parTrans" cxnId="{C07CAF2C-8C83-4F27-84EE-4BA854C56BAE}">
      <dgm:prSet/>
      <dgm:spPr/>
      <dgm:t>
        <a:bodyPr/>
        <a:lstStyle/>
        <a:p>
          <a:endParaRPr lang="en-US"/>
        </a:p>
      </dgm:t>
    </dgm:pt>
    <dgm:pt modelId="{618CBB0D-70FB-496B-9E53-4F18C5A25F53}" type="sibTrans" cxnId="{C07CAF2C-8C83-4F27-84EE-4BA854C56BAE}">
      <dgm:prSet/>
      <dgm:spPr/>
      <dgm:t>
        <a:bodyPr/>
        <a:lstStyle/>
        <a:p>
          <a:endParaRPr lang="en-US"/>
        </a:p>
      </dgm:t>
    </dgm:pt>
    <dgm:pt modelId="{A5366C39-C364-4B14-ACEC-710E67D9D2AF}">
      <dgm:prSet phldrT="[Text]"/>
      <dgm:spPr/>
      <dgm:t>
        <a:bodyPr/>
        <a:lstStyle/>
        <a:p>
          <a:r>
            <a:rPr lang="en-US" dirty="0" smtClean="0"/>
            <a:t>Exhibitions Manager</a:t>
          </a:r>
          <a:endParaRPr lang="en-US" dirty="0"/>
        </a:p>
      </dgm:t>
    </dgm:pt>
    <dgm:pt modelId="{854D587D-9DBE-4CF3-8AAF-F202EAB51F2E}" type="parTrans" cxnId="{E729ED09-D247-4F1A-A1F6-B7760812540D}">
      <dgm:prSet/>
      <dgm:spPr/>
      <dgm:t>
        <a:bodyPr/>
        <a:lstStyle/>
        <a:p>
          <a:endParaRPr lang="en-US"/>
        </a:p>
      </dgm:t>
    </dgm:pt>
    <dgm:pt modelId="{89317341-7476-4DC5-8399-11B2B6867AA1}" type="sibTrans" cxnId="{E729ED09-D247-4F1A-A1F6-B7760812540D}">
      <dgm:prSet/>
      <dgm:spPr/>
      <dgm:t>
        <a:bodyPr/>
        <a:lstStyle/>
        <a:p>
          <a:endParaRPr lang="en-US"/>
        </a:p>
      </dgm:t>
    </dgm:pt>
    <dgm:pt modelId="{7255A87C-CBDB-448B-BC35-AC969D28F6A3}">
      <dgm:prSet phldrT="[Text]"/>
      <dgm:spPr/>
      <dgm:t>
        <a:bodyPr/>
        <a:lstStyle/>
        <a:p>
          <a:r>
            <a:rPr lang="en-US" dirty="0" smtClean="0"/>
            <a:t>Head Registrar</a:t>
          </a:r>
          <a:endParaRPr lang="en-US" dirty="0"/>
        </a:p>
      </dgm:t>
    </dgm:pt>
    <dgm:pt modelId="{F78E4AB3-B3BE-4784-A9F1-D9E19248AD84}" type="parTrans" cxnId="{73A8F9FD-95BD-41E3-9F04-C17B156A7739}">
      <dgm:prSet/>
      <dgm:spPr/>
      <dgm:t>
        <a:bodyPr/>
        <a:lstStyle/>
        <a:p>
          <a:endParaRPr lang="en-US"/>
        </a:p>
      </dgm:t>
    </dgm:pt>
    <dgm:pt modelId="{FE100B18-61C6-4528-B4BE-C2AE2E54502E}" type="sibTrans" cxnId="{73A8F9FD-95BD-41E3-9F04-C17B156A7739}">
      <dgm:prSet/>
      <dgm:spPr/>
      <dgm:t>
        <a:bodyPr/>
        <a:lstStyle/>
        <a:p>
          <a:endParaRPr lang="en-US"/>
        </a:p>
      </dgm:t>
    </dgm:pt>
    <dgm:pt modelId="{A166B6EF-06EC-4E29-BF5B-BDB502760525}">
      <dgm:prSet phldrT="[Text]"/>
      <dgm:spPr/>
      <dgm:t>
        <a:bodyPr/>
        <a:lstStyle/>
        <a:p>
          <a:r>
            <a:rPr lang="en-US" dirty="0" smtClean="0"/>
            <a:t>Head of Development</a:t>
          </a:r>
          <a:endParaRPr lang="en-US" dirty="0"/>
        </a:p>
      </dgm:t>
    </dgm:pt>
    <dgm:pt modelId="{B8720E33-1519-4944-9C84-28651A29910C}" type="parTrans" cxnId="{3D8E0AE1-C454-4126-8399-345A26AAD778}">
      <dgm:prSet/>
      <dgm:spPr/>
      <dgm:t>
        <a:bodyPr/>
        <a:lstStyle/>
        <a:p>
          <a:endParaRPr lang="en-US"/>
        </a:p>
      </dgm:t>
    </dgm:pt>
    <dgm:pt modelId="{04E80D56-9465-4094-8E60-11002895D5FE}" type="sibTrans" cxnId="{3D8E0AE1-C454-4126-8399-345A26AAD778}">
      <dgm:prSet/>
      <dgm:spPr/>
      <dgm:t>
        <a:bodyPr/>
        <a:lstStyle/>
        <a:p>
          <a:endParaRPr lang="en-US"/>
        </a:p>
      </dgm:t>
    </dgm:pt>
    <dgm:pt modelId="{AF5D1320-EAC3-4F89-96DE-45A86DF5B1AD}">
      <dgm:prSet/>
      <dgm:spPr/>
      <dgm:t>
        <a:bodyPr/>
        <a:lstStyle/>
        <a:p>
          <a:r>
            <a:rPr lang="en-US" dirty="0" smtClean="0"/>
            <a:t>Facilities Manager</a:t>
          </a:r>
          <a:endParaRPr lang="en-US" dirty="0"/>
        </a:p>
      </dgm:t>
    </dgm:pt>
    <dgm:pt modelId="{F3F8809C-37CC-4BBF-A90B-B70C357DEA97}" type="parTrans" cxnId="{F71A6376-6364-4BB7-B487-E3494872F975}">
      <dgm:prSet/>
      <dgm:spPr/>
      <dgm:t>
        <a:bodyPr/>
        <a:lstStyle/>
        <a:p>
          <a:endParaRPr lang="en-US"/>
        </a:p>
      </dgm:t>
    </dgm:pt>
    <dgm:pt modelId="{E810A18A-1D35-4650-8825-CCB2A5EF4C7E}" type="sibTrans" cxnId="{F71A6376-6364-4BB7-B487-E3494872F975}">
      <dgm:prSet/>
      <dgm:spPr/>
      <dgm:t>
        <a:bodyPr/>
        <a:lstStyle/>
        <a:p>
          <a:endParaRPr lang="en-US"/>
        </a:p>
      </dgm:t>
    </dgm:pt>
    <dgm:pt modelId="{51712D06-A198-4163-9CD2-C3940E3E001F}">
      <dgm:prSet/>
      <dgm:spPr/>
      <dgm:t>
        <a:bodyPr/>
        <a:lstStyle/>
        <a:p>
          <a:r>
            <a:rPr lang="en-US" dirty="0" smtClean="0"/>
            <a:t>Janitorial</a:t>
          </a:r>
          <a:endParaRPr lang="en-US" dirty="0"/>
        </a:p>
      </dgm:t>
    </dgm:pt>
    <dgm:pt modelId="{48D1B24B-A5BA-48A3-A5A2-4B8BC374EB45}" type="parTrans" cxnId="{59981EED-EC50-4567-A110-7411BC901E03}">
      <dgm:prSet/>
      <dgm:spPr/>
      <dgm:t>
        <a:bodyPr/>
        <a:lstStyle/>
        <a:p>
          <a:endParaRPr lang="en-US"/>
        </a:p>
      </dgm:t>
    </dgm:pt>
    <dgm:pt modelId="{9B8220E8-BE15-4628-A1E5-7C81DF08D4B2}" type="sibTrans" cxnId="{59981EED-EC50-4567-A110-7411BC901E03}">
      <dgm:prSet/>
      <dgm:spPr/>
      <dgm:t>
        <a:bodyPr/>
        <a:lstStyle/>
        <a:p>
          <a:endParaRPr lang="en-US"/>
        </a:p>
      </dgm:t>
    </dgm:pt>
    <dgm:pt modelId="{054BA88D-E8DA-4BF5-AD1D-7D31CF575077}">
      <dgm:prSet/>
      <dgm:spPr/>
      <dgm:t>
        <a:bodyPr/>
        <a:lstStyle/>
        <a:p>
          <a:r>
            <a:rPr lang="en-US" dirty="0" smtClean="0"/>
            <a:t>Head of Education / Outreach</a:t>
          </a:r>
          <a:endParaRPr lang="en-US" dirty="0"/>
        </a:p>
      </dgm:t>
    </dgm:pt>
    <dgm:pt modelId="{807923D7-3059-4980-B16D-C5BED2FBFBDF}" type="parTrans" cxnId="{C076D2D3-923D-4A9B-A718-7447F5931201}">
      <dgm:prSet/>
      <dgm:spPr/>
      <dgm:t>
        <a:bodyPr/>
        <a:lstStyle/>
        <a:p>
          <a:endParaRPr lang="en-US"/>
        </a:p>
      </dgm:t>
    </dgm:pt>
    <dgm:pt modelId="{2FB9925F-52A9-4609-8969-785C2A1AE6B8}" type="sibTrans" cxnId="{C076D2D3-923D-4A9B-A718-7447F5931201}">
      <dgm:prSet/>
      <dgm:spPr/>
      <dgm:t>
        <a:bodyPr/>
        <a:lstStyle/>
        <a:p>
          <a:endParaRPr lang="en-US"/>
        </a:p>
      </dgm:t>
    </dgm:pt>
    <dgm:pt modelId="{3ECD9F7D-25AD-4A40-84F0-5B4FF902C7A6}">
      <dgm:prSet/>
      <dgm:spPr/>
      <dgm:t>
        <a:bodyPr/>
        <a:lstStyle/>
        <a:p>
          <a:r>
            <a:rPr lang="en-US" dirty="0" smtClean="0"/>
            <a:t>Volunteers</a:t>
          </a:r>
          <a:endParaRPr lang="en-US" dirty="0"/>
        </a:p>
      </dgm:t>
    </dgm:pt>
    <dgm:pt modelId="{A4FBB86A-24A1-4C7F-A65D-884AD3E87B4F}" type="parTrans" cxnId="{94BFE582-3174-47A1-AE7E-FA99CBC2CC05}">
      <dgm:prSet/>
      <dgm:spPr/>
      <dgm:t>
        <a:bodyPr/>
        <a:lstStyle/>
        <a:p>
          <a:endParaRPr lang="en-US"/>
        </a:p>
      </dgm:t>
    </dgm:pt>
    <dgm:pt modelId="{723A1247-6CC9-43CA-AAB6-75DBD06284E3}" type="sibTrans" cxnId="{94BFE582-3174-47A1-AE7E-FA99CBC2CC05}">
      <dgm:prSet/>
      <dgm:spPr/>
      <dgm:t>
        <a:bodyPr/>
        <a:lstStyle/>
        <a:p>
          <a:endParaRPr lang="en-US"/>
        </a:p>
      </dgm:t>
    </dgm:pt>
    <dgm:pt modelId="{182C65AB-E3AE-47A2-BA1B-7810CEE88EAA}">
      <dgm:prSet/>
      <dgm:spPr/>
      <dgm:t>
        <a:bodyPr/>
        <a:lstStyle/>
        <a:p>
          <a:r>
            <a:rPr lang="en-US" dirty="0" smtClean="0"/>
            <a:t>Chief </a:t>
          </a:r>
          <a:r>
            <a:rPr lang="en-US" dirty="0" err="1" smtClean="0"/>
            <a:t>Preparator</a:t>
          </a:r>
          <a:endParaRPr lang="en-US" dirty="0"/>
        </a:p>
      </dgm:t>
    </dgm:pt>
    <dgm:pt modelId="{3C68A84F-A49E-40A1-A3B9-BE4DD24E5517}" type="parTrans" cxnId="{7165A50E-E303-4612-A78B-293AB2E46A39}">
      <dgm:prSet/>
      <dgm:spPr/>
      <dgm:t>
        <a:bodyPr/>
        <a:lstStyle/>
        <a:p>
          <a:endParaRPr lang="en-US"/>
        </a:p>
      </dgm:t>
    </dgm:pt>
    <dgm:pt modelId="{0DBD99EE-3B7D-4B9C-B28D-82A603061B60}" type="sibTrans" cxnId="{7165A50E-E303-4612-A78B-293AB2E46A39}">
      <dgm:prSet/>
      <dgm:spPr/>
      <dgm:t>
        <a:bodyPr/>
        <a:lstStyle/>
        <a:p>
          <a:endParaRPr lang="en-US"/>
        </a:p>
      </dgm:t>
    </dgm:pt>
    <dgm:pt modelId="{6350DA6D-F0DF-433A-B185-0EE8DF60589B}">
      <dgm:prSet/>
      <dgm:spPr/>
      <dgm:t>
        <a:bodyPr/>
        <a:lstStyle/>
        <a:p>
          <a:r>
            <a:rPr lang="en-US" dirty="0" smtClean="0"/>
            <a:t>Collections Manager</a:t>
          </a:r>
          <a:endParaRPr lang="en-US" dirty="0"/>
        </a:p>
      </dgm:t>
    </dgm:pt>
    <dgm:pt modelId="{B5237AC0-49E4-4136-AFF8-666F60B5F026}" type="parTrans" cxnId="{4C32DDCE-C6C7-4EFF-9AC5-A2B8B881F932}">
      <dgm:prSet/>
      <dgm:spPr/>
      <dgm:t>
        <a:bodyPr/>
        <a:lstStyle/>
        <a:p>
          <a:endParaRPr lang="en-US"/>
        </a:p>
      </dgm:t>
    </dgm:pt>
    <dgm:pt modelId="{DE0B3575-A473-4CC6-8DD3-3E69FD365578}" type="sibTrans" cxnId="{4C32DDCE-C6C7-4EFF-9AC5-A2B8B881F932}">
      <dgm:prSet/>
      <dgm:spPr/>
      <dgm:t>
        <a:bodyPr/>
        <a:lstStyle/>
        <a:p>
          <a:endParaRPr lang="en-US"/>
        </a:p>
      </dgm:t>
    </dgm:pt>
    <dgm:pt modelId="{FE9BCEA4-AFAE-4BE2-96C7-B8BDD8DF2AE9}">
      <dgm:prSet/>
      <dgm:spPr/>
      <dgm:t>
        <a:bodyPr/>
        <a:lstStyle/>
        <a:p>
          <a:r>
            <a:rPr lang="en-US" dirty="0" smtClean="0"/>
            <a:t>Registrar</a:t>
          </a:r>
          <a:endParaRPr lang="en-US" dirty="0"/>
        </a:p>
      </dgm:t>
    </dgm:pt>
    <dgm:pt modelId="{CFD89B7F-6169-4DB6-9586-32335F64C91E}" type="parTrans" cxnId="{40224AD5-CA4A-457F-A7D6-783C990E9DFC}">
      <dgm:prSet/>
      <dgm:spPr/>
      <dgm:t>
        <a:bodyPr/>
        <a:lstStyle/>
        <a:p>
          <a:endParaRPr lang="en-US"/>
        </a:p>
      </dgm:t>
    </dgm:pt>
    <dgm:pt modelId="{2B9908C4-4A9A-43C8-AFB0-5FC466711DC0}" type="sibTrans" cxnId="{40224AD5-CA4A-457F-A7D6-783C990E9DFC}">
      <dgm:prSet/>
      <dgm:spPr/>
      <dgm:t>
        <a:bodyPr/>
        <a:lstStyle/>
        <a:p>
          <a:endParaRPr lang="en-US"/>
        </a:p>
      </dgm:t>
    </dgm:pt>
    <dgm:pt modelId="{911D7825-A4CF-44A3-B41F-A561CB339D85}">
      <dgm:prSet/>
      <dgm:spPr/>
      <dgm:t>
        <a:bodyPr/>
        <a:lstStyle/>
        <a:p>
          <a:r>
            <a:rPr lang="en-US" dirty="0" smtClean="0"/>
            <a:t>Registrar</a:t>
          </a:r>
          <a:endParaRPr lang="en-US" dirty="0"/>
        </a:p>
      </dgm:t>
    </dgm:pt>
    <dgm:pt modelId="{60698B43-59EA-4980-A592-DD246C5FDD71}" type="parTrans" cxnId="{85159588-FF0C-42F3-B33F-133DCFB5770C}">
      <dgm:prSet/>
      <dgm:spPr/>
      <dgm:t>
        <a:bodyPr/>
        <a:lstStyle/>
        <a:p>
          <a:endParaRPr lang="en-US"/>
        </a:p>
      </dgm:t>
    </dgm:pt>
    <dgm:pt modelId="{6E5570D6-2CD8-4001-A96D-BC9572A064E9}" type="sibTrans" cxnId="{85159588-FF0C-42F3-B33F-133DCFB5770C}">
      <dgm:prSet/>
      <dgm:spPr/>
      <dgm:t>
        <a:bodyPr/>
        <a:lstStyle/>
        <a:p>
          <a:endParaRPr lang="en-US"/>
        </a:p>
      </dgm:t>
    </dgm:pt>
    <dgm:pt modelId="{E7E23D37-E9B2-4500-B2B5-AC243F04877D}">
      <dgm:prSet/>
      <dgm:spPr/>
      <dgm:t>
        <a:bodyPr/>
        <a:lstStyle/>
        <a:p>
          <a:r>
            <a:rPr lang="en-US" dirty="0" err="1" smtClean="0"/>
            <a:t>Preparator</a:t>
          </a:r>
          <a:endParaRPr lang="en-US" dirty="0"/>
        </a:p>
      </dgm:t>
    </dgm:pt>
    <dgm:pt modelId="{081138FC-8AB6-4B98-AB13-106E580C8FF6}" type="parTrans" cxnId="{F1C01517-C7F6-4129-B793-7638F77B2565}">
      <dgm:prSet/>
      <dgm:spPr/>
      <dgm:t>
        <a:bodyPr/>
        <a:lstStyle/>
        <a:p>
          <a:endParaRPr lang="en-US"/>
        </a:p>
      </dgm:t>
    </dgm:pt>
    <dgm:pt modelId="{202E869A-F063-425C-808D-A8521448B1C5}" type="sibTrans" cxnId="{F1C01517-C7F6-4129-B793-7638F77B2565}">
      <dgm:prSet/>
      <dgm:spPr/>
      <dgm:t>
        <a:bodyPr/>
        <a:lstStyle/>
        <a:p>
          <a:endParaRPr lang="en-US"/>
        </a:p>
      </dgm:t>
    </dgm:pt>
    <dgm:pt modelId="{080C1CBC-A5B7-410B-9DFE-EEDF4D9DC9A2}">
      <dgm:prSet/>
      <dgm:spPr/>
      <dgm:t>
        <a:bodyPr/>
        <a:lstStyle/>
        <a:p>
          <a:r>
            <a:rPr lang="en-US" dirty="0" err="1" smtClean="0"/>
            <a:t>Preparator</a:t>
          </a:r>
          <a:endParaRPr lang="en-US" dirty="0"/>
        </a:p>
      </dgm:t>
    </dgm:pt>
    <dgm:pt modelId="{F7214074-32A9-43A9-B565-0718D3C42C09}" type="parTrans" cxnId="{BB92A018-2F6D-4828-AAD0-7F159D80FEBA}">
      <dgm:prSet/>
      <dgm:spPr/>
      <dgm:t>
        <a:bodyPr/>
        <a:lstStyle/>
        <a:p>
          <a:endParaRPr lang="en-US"/>
        </a:p>
      </dgm:t>
    </dgm:pt>
    <dgm:pt modelId="{82CCEC18-6E27-49D6-A53A-C1BB12AE0AD4}" type="sibTrans" cxnId="{BB92A018-2F6D-4828-AAD0-7F159D80FEBA}">
      <dgm:prSet/>
      <dgm:spPr/>
      <dgm:t>
        <a:bodyPr/>
        <a:lstStyle/>
        <a:p>
          <a:endParaRPr lang="en-US"/>
        </a:p>
      </dgm:t>
    </dgm:pt>
    <dgm:pt modelId="{DE0DB77C-8F94-419D-AF4B-86459080B07B}">
      <dgm:prSet/>
      <dgm:spPr/>
      <dgm:t>
        <a:bodyPr/>
        <a:lstStyle/>
        <a:p>
          <a:r>
            <a:rPr lang="en-US" dirty="0" smtClean="0"/>
            <a:t>Interns</a:t>
          </a:r>
          <a:endParaRPr lang="en-US" dirty="0"/>
        </a:p>
      </dgm:t>
    </dgm:pt>
    <dgm:pt modelId="{1D9256AE-6BD1-4566-A57D-3E24F8AC1254}" type="parTrans" cxnId="{722DF8BA-DDD1-438C-925A-BF7B94AD262F}">
      <dgm:prSet/>
      <dgm:spPr/>
    </dgm:pt>
    <dgm:pt modelId="{FFBB3D46-E91C-4EDB-A261-84AB9B8B723C}" type="sibTrans" cxnId="{722DF8BA-DDD1-438C-925A-BF7B94AD262F}">
      <dgm:prSet/>
      <dgm:spPr/>
    </dgm:pt>
    <dgm:pt modelId="{33AB9998-B512-45F7-BF41-42104C046CAF}">
      <dgm:prSet/>
      <dgm:spPr/>
      <dgm:t>
        <a:bodyPr/>
        <a:lstStyle/>
        <a:p>
          <a:r>
            <a:rPr lang="en-US" dirty="0" smtClean="0"/>
            <a:t>Visitor Services</a:t>
          </a:r>
          <a:endParaRPr lang="en-US" dirty="0"/>
        </a:p>
      </dgm:t>
    </dgm:pt>
    <dgm:pt modelId="{3270AC26-5953-45AE-9994-BB1DD1EF84E6}" type="parTrans" cxnId="{0D70A2AB-506E-4FC2-981E-E255F2430124}">
      <dgm:prSet/>
      <dgm:spPr/>
    </dgm:pt>
    <dgm:pt modelId="{5292AD8F-8617-47D9-83A4-F290C5ECFF21}" type="sibTrans" cxnId="{0D70A2AB-506E-4FC2-981E-E255F2430124}">
      <dgm:prSet/>
      <dgm:spPr/>
    </dgm:pt>
    <dgm:pt modelId="{499EBFB8-BCE8-41B5-ADF8-30D4D68B2182}" type="pres">
      <dgm:prSet presAssocID="{BBACE2D9-9444-4E40-923A-279300780835}" presName="hierChild1" presStyleCnt="0">
        <dgm:presLayoutVars>
          <dgm:chPref val="1"/>
          <dgm:dir/>
          <dgm:animOne val="branch"/>
          <dgm:animLvl val="lvl"/>
          <dgm:resizeHandles/>
        </dgm:presLayoutVars>
      </dgm:prSet>
      <dgm:spPr/>
      <dgm:t>
        <a:bodyPr/>
        <a:lstStyle/>
        <a:p>
          <a:endParaRPr lang="en-US"/>
        </a:p>
      </dgm:t>
    </dgm:pt>
    <dgm:pt modelId="{6B9F1822-B708-4911-B503-512851A319FA}" type="pres">
      <dgm:prSet presAssocID="{AE53AE3B-943D-4350-ADC3-059D86A98799}" presName="hierRoot1" presStyleCnt="0"/>
      <dgm:spPr/>
    </dgm:pt>
    <dgm:pt modelId="{7FCAE405-ED94-4494-984E-7B8DD1D27511}" type="pres">
      <dgm:prSet presAssocID="{AE53AE3B-943D-4350-ADC3-059D86A98799}" presName="composite" presStyleCnt="0"/>
      <dgm:spPr/>
    </dgm:pt>
    <dgm:pt modelId="{444FD46A-186F-498B-870D-5DD4E648E869}" type="pres">
      <dgm:prSet presAssocID="{AE53AE3B-943D-4350-ADC3-059D86A98799}" presName="background" presStyleLbl="node0" presStyleIdx="0" presStyleCnt="1"/>
      <dgm:spPr/>
    </dgm:pt>
    <dgm:pt modelId="{B27C5BF6-CCA7-4DA6-A929-6329AE73365E}" type="pres">
      <dgm:prSet presAssocID="{AE53AE3B-943D-4350-ADC3-059D86A98799}" presName="text" presStyleLbl="fgAcc0" presStyleIdx="0" presStyleCnt="1">
        <dgm:presLayoutVars>
          <dgm:chPref val="3"/>
        </dgm:presLayoutVars>
      </dgm:prSet>
      <dgm:spPr/>
      <dgm:t>
        <a:bodyPr/>
        <a:lstStyle/>
        <a:p>
          <a:endParaRPr lang="en-US"/>
        </a:p>
      </dgm:t>
    </dgm:pt>
    <dgm:pt modelId="{F48CDAB4-9CFD-40D9-B568-495C188158DF}" type="pres">
      <dgm:prSet presAssocID="{AE53AE3B-943D-4350-ADC3-059D86A98799}" presName="hierChild2" presStyleCnt="0"/>
      <dgm:spPr/>
    </dgm:pt>
    <dgm:pt modelId="{517A89F5-FACF-4548-8EAF-F90A3CFED2D1}" type="pres">
      <dgm:prSet presAssocID="{87FBF522-FB21-4313-9DE9-C985DD925874}" presName="Name10" presStyleLbl="parChTrans1D2" presStyleIdx="0" presStyleCnt="5"/>
      <dgm:spPr/>
      <dgm:t>
        <a:bodyPr/>
        <a:lstStyle/>
        <a:p>
          <a:endParaRPr lang="en-US"/>
        </a:p>
      </dgm:t>
    </dgm:pt>
    <dgm:pt modelId="{5946875D-285F-4611-AE42-9347BF0ED7BB}" type="pres">
      <dgm:prSet presAssocID="{DF2212F9-FACC-47AD-9073-555A99AFCEEC}" presName="hierRoot2" presStyleCnt="0"/>
      <dgm:spPr/>
    </dgm:pt>
    <dgm:pt modelId="{D44620F2-07FA-4D82-AF88-4DB3A3481E46}" type="pres">
      <dgm:prSet presAssocID="{DF2212F9-FACC-47AD-9073-555A99AFCEEC}" presName="composite2" presStyleCnt="0"/>
      <dgm:spPr/>
    </dgm:pt>
    <dgm:pt modelId="{FE2EF29F-1E2F-40B7-89EC-A77C367FD23D}" type="pres">
      <dgm:prSet presAssocID="{DF2212F9-FACC-47AD-9073-555A99AFCEEC}" presName="background2" presStyleLbl="node2" presStyleIdx="0" presStyleCnt="5"/>
      <dgm:spPr/>
    </dgm:pt>
    <dgm:pt modelId="{72EC5590-07E3-467A-BF33-97241D5360BA}" type="pres">
      <dgm:prSet presAssocID="{DF2212F9-FACC-47AD-9073-555A99AFCEEC}" presName="text2" presStyleLbl="fgAcc2" presStyleIdx="0" presStyleCnt="5" custLinFactNeighborX="-20099" custLinFactNeighborY="0">
        <dgm:presLayoutVars>
          <dgm:chPref val="3"/>
        </dgm:presLayoutVars>
      </dgm:prSet>
      <dgm:spPr/>
      <dgm:t>
        <a:bodyPr/>
        <a:lstStyle/>
        <a:p>
          <a:endParaRPr lang="en-US"/>
        </a:p>
      </dgm:t>
    </dgm:pt>
    <dgm:pt modelId="{81FB0729-86CA-4421-925A-CB0256B307AA}" type="pres">
      <dgm:prSet presAssocID="{DF2212F9-FACC-47AD-9073-555A99AFCEEC}" presName="hierChild3" presStyleCnt="0"/>
      <dgm:spPr/>
    </dgm:pt>
    <dgm:pt modelId="{1A981A63-9388-41E1-9D28-C0FC6F885C22}" type="pres">
      <dgm:prSet presAssocID="{854D587D-9DBE-4CF3-8AAF-F202EAB51F2E}" presName="Name17" presStyleLbl="parChTrans1D3" presStyleIdx="0" presStyleCnt="7"/>
      <dgm:spPr/>
      <dgm:t>
        <a:bodyPr/>
        <a:lstStyle/>
        <a:p>
          <a:endParaRPr lang="en-US"/>
        </a:p>
      </dgm:t>
    </dgm:pt>
    <dgm:pt modelId="{0B68BAED-C7A0-4E8D-BC90-F9EEA1C533AD}" type="pres">
      <dgm:prSet presAssocID="{A5366C39-C364-4B14-ACEC-710E67D9D2AF}" presName="hierRoot3" presStyleCnt="0"/>
      <dgm:spPr/>
    </dgm:pt>
    <dgm:pt modelId="{4B18F6E3-53A5-426F-81C6-B9552D19828E}" type="pres">
      <dgm:prSet presAssocID="{A5366C39-C364-4B14-ACEC-710E67D9D2AF}" presName="composite3" presStyleCnt="0"/>
      <dgm:spPr/>
    </dgm:pt>
    <dgm:pt modelId="{07445F7B-CB3A-4F65-8AC8-1EA996D510B6}" type="pres">
      <dgm:prSet presAssocID="{A5366C39-C364-4B14-ACEC-710E67D9D2AF}" presName="background3" presStyleLbl="node3" presStyleIdx="0" presStyleCnt="7"/>
      <dgm:spPr/>
    </dgm:pt>
    <dgm:pt modelId="{4410F78D-DD26-491A-8C71-78A61C161716}" type="pres">
      <dgm:prSet presAssocID="{A5366C39-C364-4B14-ACEC-710E67D9D2AF}" presName="text3" presStyleLbl="fgAcc3" presStyleIdx="0" presStyleCnt="7" custLinFactNeighborX="-2622" custLinFactNeighborY="-1377">
        <dgm:presLayoutVars>
          <dgm:chPref val="3"/>
        </dgm:presLayoutVars>
      </dgm:prSet>
      <dgm:spPr/>
      <dgm:t>
        <a:bodyPr/>
        <a:lstStyle/>
        <a:p>
          <a:endParaRPr lang="en-US"/>
        </a:p>
      </dgm:t>
    </dgm:pt>
    <dgm:pt modelId="{0599E351-7AEB-428F-913F-0AAFBB1B1729}" type="pres">
      <dgm:prSet presAssocID="{A5366C39-C364-4B14-ACEC-710E67D9D2AF}" presName="hierChild4" presStyleCnt="0"/>
      <dgm:spPr/>
    </dgm:pt>
    <dgm:pt modelId="{8D60E4C3-1EB1-4593-9667-DA9F0BD001DE}" type="pres">
      <dgm:prSet presAssocID="{F78E4AB3-B3BE-4784-A9F1-D9E19248AD84}" presName="Name17" presStyleLbl="parChTrans1D3" presStyleIdx="1" presStyleCnt="7"/>
      <dgm:spPr/>
      <dgm:t>
        <a:bodyPr/>
        <a:lstStyle/>
        <a:p>
          <a:endParaRPr lang="en-US"/>
        </a:p>
      </dgm:t>
    </dgm:pt>
    <dgm:pt modelId="{DF95986D-CAC4-4F9B-B2B2-076751797D51}" type="pres">
      <dgm:prSet presAssocID="{7255A87C-CBDB-448B-BC35-AC969D28F6A3}" presName="hierRoot3" presStyleCnt="0"/>
      <dgm:spPr/>
    </dgm:pt>
    <dgm:pt modelId="{00586F74-D7B3-452E-95B1-A95FC1715988}" type="pres">
      <dgm:prSet presAssocID="{7255A87C-CBDB-448B-BC35-AC969D28F6A3}" presName="composite3" presStyleCnt="0"/>
      <dgm:spPr/>
    </dgm:pt>
    <dgm:pt modelId="{E3E4A87F-AABB-476C-BC76-0467AAA5D6FC}" type="pres">
      <dgm:prSet presAssocID="{7255A87C-CBDB-448B-BC35-AC969D28F6A3}" presName="background3" presStyleLbl="node3" presStyleIdx="1" presStyleCnt="7"/>
      <dgm:spPr/>
    </dgm:pt>
    <dgm:pt modelId="{D1198E86-80EA-4F77-A568-779C9704C7D0}" type="pres">
      <dgm:prSet presAssocID="{7255A87C-CBDB-448B-BC35-AC969D28F6A3}" presName="text3" presStyleLbl="fgAcc3" presStyleIdx="1" presStyleCnt="7" custLinFactNeighborX="-11360" custLinFactNeighborY="-2753">
        <dgm:presLayoutVars>
          <dgm:chPref val="3"/>
        </dgm:presLayoutVars>
      </dgm:prSet>
      <dgm:spPr/>
      <dgm:t>
        <a:bodyPr/>
        <a:lstStyle/>
        <a:p>
          <a:endParaRPr lang="en-US"/>
        </a:p>
      </dgm:t>
    </dgm:pt>
    <dgm:pt modelId="{783CC238-C32B-4E4C-945F-C65E3C0A346C}" type="pres">
      <dgm:prSet presAssocID="{7255A87C-CBDB-448B-BC35-AC969D28F6A3}" presName="hierChild4" presStyleCnt="0"/>
      <dgm:spPr/>
    </dgm:pt>
    <dgm:pt modelId="{B8F6D12B-BA04-4A55-90B1-1B3E570C6EFF}" type="pres">
      <dgm:prSet presAssocID="{CFD89B7F-6169-4DB6-9586-32335F64C91E}" presName="Name23" presStyleLbl="parChTrans1D4" presStyleIdx="0" presStyleCnt="4"/>
      <dgm:spPr/>
      <dgm:t>
        <a:bodyPr/>
        <a:lstStyle/>
        <a:p>
          <a:endParaRPr lang="en-US"/>
        </a:p>
      </dgm:t>
    </dgm:pt>
    <dgm:pt modelId="{5EDE6A1A-10D1-4E17-8126-181310DCB7E3}" type="pres">
      <dgm:prSet presAssocID="{FE9BCEA4-AFAE-4BE2-96C7-B8BDD8DF2AE9}" presName="hierRoot4" presStyleCnt="0"/>
      <dgm:spPr/>
    </dgm:pt>
    <dgm:pt modelId="{BF788EC1-0B94-4EE5-BDD4-88E7069CBC79}" type="pres">
      <dgm:prSet presAssocID="{FE9BCEA4-AFAE-4BE2-96C7-B8BDD8DF2AE9}" presName="composite4" presStyleCnt="0"/>
      <dgm:spPr/>
    </dgm:pt>
    <dgm:pt modelId="{95595A72-1136-4EF6-A888-AA70342B5D22}" type="pres">
      <dgm:prSet presAssocID="{FE9BCEA4-AFAE-4BE2-96C7-B8BDD8DF2AE9}" presName="background4" presStyleLbl="node4" presStyleIdx="0" presStyleCnt="4"/>
      <dgm:spPr/>
    </dgm:pt>
    <dgm:pt modelId="{39AE9142-9FEB-40CA-87B2-D84E02322446}" type="pres">
      <dgm:prSet presAssocID="{FE9BCEA4-AFAE-4BE2-96C7-B8BDD8DF2AE9}" presName="text4" presStyleLbl="fgAcc4" presStyleIdx="0" presStyleCnt="4" custScaleX="58937" custScaleY="71437" custLinFactNeighborX="-41073">
        <dgm:presLayoutVars>
          <dgm:chPref val="3"/>
        </dgm:presLayoutVars>
      </dgm:prSet>
      <dgm:spPr/>
      <dgm:t>
        <a:bodyPr/>
        <a:lstStyle/>
        <a:p>
          <a:endParaRPr lang="en-US"/>
        </a:p>
      </dgm:t>
    </dgm:pt>
    <dgm:pt modelId="{9A60CAF2-6B83-4238-8932-5F34ED8B584B}" type="pres">
      <dgm:prSet presAssocID="{FE9BCEA4-AFAE-4BE2-96C7-B8BDD8DF2AE9}" presName="hierChild5" presStyleCnt="0"/>
      <dgm:spPr/>
    </dgm:pt>
    <dgm:pt modelId="{13D0DC39-1C91-4B93-9DD7-2ABA48789511}" type="pres">
      <dgm:prSet presAssocID="{60698B43-59EA-4980-A592-DD246C5FDD71}" presName="Name23" presStyleLbl="parChTrans1D4" presStyleIdx="1" presStyleCnt="4"/>
      <dgm:spPr/>
      <dgm:t>
        <a:bodyPr/>
        <a:lstStyle/>
        <a:p>
          <a:endParaRPr lang="en-US"/>
        </a:p>
      </dgm:t>
    </dgm:pt>
    <dgm:pt modelId="{5D348C77-8FE1-4F97-8F67-FA6E00FECB7A}" type="pres">
      <dgm:prSet presAssocID="{911D7825-A4CF-44A3-B41F-A561CB339D85}" presName="hierRoot4" presStyleCnt="0"/>
      <dgm:spPr/>
    </dgm:pt>
    <dgm:pt modelId="{F8D12DD9-8BE9-4680-976E-FE1282F0AFB0}" type="pres">
      <dgm:prSet presAssocID="{911D7825-A4CF-44A3-B41F-A561CB339D85}" presName="composite4" presStyleCnt="0"/>
      <dgm:spPr/>
    </dgm:pt>
    <dgm:pt modelId="{663B1225-0B38-46A7-A2DA-81C58FA5CA60}" type="pres">
      <dgm:prSet presAssocID="{911D7825-A4CF-44A3-B41F-A561CB339D85}" presName="background4" presStyleLbl="node4" presStyleIdx="1" presStyleCnt="4"/>
      <dgm:spPr/>
    </dgm:pt>
    <dgm:pt modelId="{9FDF9D1C-96A0-495D-A9CC-97DB7977433B}" type="pres">
      <dgm:prSet presAssocID="{911D7825-A4CF-44A3-B41F-A561CB339D85}" presName="text4" presStyleLbl="fgAcc4" presStyleIdx="1" presStyleCnt="4" custScaleX="56552" custScaleY="74189" custLinFactNeighborX="-51560">
        <dgm:presLayoutVars>
          <dgm:chPref val="3"/>
        </dgm:presLayoutVars>
      </dgm:prSet>
      <dgm:spPr/>
      <dgm:t>
        <a:bodyPr/>
        <a:lstStyle/>
        <a:p>
          <a:endParaRPr lang="en-US"/>
        </a:p>
      </dgm:t>
    </dgm:pt>
    <dgm:pt modelId="{F76E9F06-4188-40B9-9815-DB47EC48D870}" type="pres">
      <dgm:prSet presAssocID="{911D7825-A4CF-44A3-B41F-A561CB339D85}" presName="hierChild5" presStyleCnt="0"/>
      <dgm:spPr/>
    </dgm:pt>
    <dgm:pt modelId="{00724681-C48B-4CD7-A4EF-5226A444D3C0}" type="pres">
      <dgm:prSet presAssocID="{3C68A84F-A49E-40A1-A3B9-BE4DD24E5517}" presName="Name17" presStyleLbl="parChTrans1D3" presStyleIdx="2" presStyleCnt="7"/>
      <dgm:spPr/>
      <dgm:t>
        <a:bodyPr/>
        <a:lstStyle/>
        <a:p>
          <a:endParaRPr lang="en-US"/>
        </a:p>
      </dgm:t>
    </dgm:pt>
    <dgm:pt modelId="{72C52559-747A-42C1-9ADD-5C122D17844A}" type="pres">
      <dgm:prSet presAssocID="{182C65AB-E3AE-47A2-BA1B-7810CEE88EAA}" presName="hierRoot3" presStyleCnt="0"/>
      <dgm:spPr/>
    </dgm:pt>
    <dgm:pt modelId="{8454960D-8A2B-494F-8804-2756ABAE85BB}" type="pres">
      <dgm:prSet presAssocID="{182C65AB-E3AE-47A2-BA1B-7810CEE88EAA}" presName="composite3" presStyleCnt="0"/>
      <dgm:spPr/>
    </dgm:pt>
    <dgm:pt modelId="{968AA4A9-75D3-418C-8C29-56713082A3A6}" type="pres">
      <dgm:prSet presAssocID="{182C65AB-E3AE-47A2-BA1B-7810CEE88EAA}" presName="background3" presStyleLbl="node3" presStyleIdx="2" presStyleCnt="7"/>
      <dgm:spPr/>
    </dgm:pt>
    <dgm:pt modelId="{A68477AC-56A8-4A7E-A08A-29EF7FB016F3}" type="pres">
      <dgm:prSet presAssocID="{182C65AB-E3AE-47A2-BA1B-7810CEE88EAA}" presName="text3" presStyleLbl="fgAcc3" presStyleIdx="2" presStyleCnt="7" custLinFactNeighborX="-24469" custLinFactNeighborY="4128">
        <dgm:presLayoutVars>
          <dgm:chPref val="3"/>
        </dgm:presLayoutVars>
      </dgm:prSet>
      <dgm:spPr/>
      <dgm:t>
        <a:bodyPr/>
        <a:lstStyle/>
        <a:p>
          <a:endParaRPr lang="en-US"/>
        </a:p>
      </dgm:t>
    </dgm:pt>
    <dgm:pt modelId="{FA216673-8826-4B50-B643-35BD8C990405}" type="pres">
      <dgm:prSet presAssocID="{182C65AB-E3AE-47A2-BA1B-7810CEE88EAA}" presName="hierChild4" presStyleCnt="0"/>
      <dgm:spPr/>
    </dgm:pt>
    <dgm:pt modelId="{1BE70BB0-1535-4568-A571-EF353DF81959}" type="pres">
      <dgm:prSet presAssocID="{081138FC-8AB6-4B98-AB13-106E580C8FF6}" presName="Name23" presStyleLbl="parChTrans1D4" presStyleIdx="2" presStyleCnt="4"/>
      <dgm:spPr/>
      <dgm:t>
        <a:bodyPr/>
        <a:lstStyle/>
        <a:p>
          <a:endParaRPr lang="en-US"/>
        </a:p>
      </dgm:t>
    </dgm:pt>
    <dgm:pt modelId="{296BC941-B2AD-41CC-8CE3-DDBDA0990F31}" type="pres">
      <dgm:prSet presAssocID="{E7E23D37-E9B2-4500-B2B5-AC243F04877D}" presName="hierRoot4" presStyleCnt="0"/>
      <dgm:spPr/>
    </dgm:pt>
    <dgm:pt modelId="{E00F5E0B-9CCE-4EC8-9D63-34A6AA591AAD}" type="pres">
      <dgm:prSet presAssocID="{E7E23D37-E9B2-4500-B2B5-AC243F04877D}" presName="composite4" presStyleCnt="0"/>
      <dgm:spPr/>
    </dgm:pt>
    <dgm:pt modelId="{5CB1A8C2-3221-4C6E-87F4-0497BF762D8F}" type="pres">
      <dgm:prSet presAssocID="{E7E23D37-E9B2-4500-B2B5-AC243F04877D}" presName="background4" presStyleLbl="node4" presStyleIdx="2" presStyleCnt="4"/>
      <dgm:spPr/>
    </dgm:pt>
    <dgm:pt modelId="{F769554F-EAEA-4406-9A5F-97C64CDE195E}" type="pres">
      <dgm:prSet presAssocID="{E7E23D37-E9B2-4500-B2B5-AC243F04877D}" presName="text4" presStyleLbl="fgAcc4" presStyleIdx="2" presStyleCnt="4" custScaleX="56623" custScaleY="89842" custLinFactNeighborX="-34515" custLinFactNeighborY="-8814">
        <dgm:presLayoutVars>
          <dgm:chPref val="3"/>
        </dgm:presLayoutVars>
      </dgm:prSet>
      <dgm:spPr/>
      <dgm:t>
        <a:bodyPr/>
        <a:lstStyle/>
        <a:p>
          <a:endParaRPr lang="en-US"/>
        </a:p>
      </dgm:t>
    </dgm:pt>
    <dgm:pt modelId="{27BDCE9A-FBA2-452D-B9DD-4493587EC193}" type="pres">
      <dgm:prSet presAssocID="{E7E23D37-E9B2-4500-B2B5-AC243F04877D}" presName="hierChild5" presStyleCnt="0"/>
      <dgm:spPr/>
    </dgm:pt>
    <dgm:pt modelId="{80ED8FB5-81FC-42FC-A882-4AE18BC1AB11}" type="pres">
      <dgm:prSet presAssocID="{F7214074-32A9-43A9-B565-0718D3C42C09}" presName="Name23" presStyleLbl="parChTrans1D4" presStyleIdx="3" presStyleCnt="4"/>
      <dgm:spPr/>
      <dgm:t>
        <a:bodyPr/>
        <a:lstStyle/>
        <a:p>
          <a:endParaRPr lang="en-US"/>
        </a:p>
      </dgm:t>
    </dgm:pt>
    <dgm:pt modelId="{94FAE919-F949-4CE0-A3DE-7C6B0342AE6A}" type="pres">
      <dgm:prSet presAssocID="{080C1CBC-A5B7-410B-9DFE-EEDF4D9DC9A2}" presName="hierRoot4" presStyleCnt="0"/>
      <dgm:spPr/>
    </dgm:pt>
    <dgm:pt modelId="{9A79FCB0-999D-4B35-866F-0445BBEEBF51}" type="pres">
      <dgm:prSet presAssocID="{080C1CBC-A5B7-410B-9DFE-EEDF4D9DC9A2}" presName="composite4" presStyleCnt="0"/>
      <dgm:spPr/>
    </dgm:pt>
    <dgm:pt modelId="{E47E0175-9197-4E27-86C6-6FCDC9529F9D}" type="pres">
      <dgm:prSet presAssocID="{080C1CBC-A5B7-410B-9DFE-EEDF4D9DC9A2}" presName="background4" presStyleLbl="node4" presStyleIdx="3" presStyleCnt="4"/>
      <dgm:spPr/>
    </dgm:pt>
    <dgm:pt modelId="{C9DC2671-1C4C-41FE-BE29-ED10D2B740F5}" type="pres">
      <dgm:prSet presAssocID="{080C1CBC-A5B7-410B-9DFE-EEDF4D9DC9A2}" presName="text4" presStyleLbl="fgAcc4" presStyleIdx="3" presStyleCnt="4" custScaleX="63482" custScaleY="92087" custLinFactNeighborX="-39180" custLinFactNeighborY="-13221">
        <dgm:presLayoutVars>
          <dgm:chPref val="3"/>
        </dgm:presLayoutVars>
      </dgm:prSet>
      <dgm:spPr/>
      <dgm:t>
        <a:bodyPr/>
        <a:lstStyle/>
        <a:p>
          <a:endParaRPr lang="en-US"/>
        </a:p>
      </dgm:t>
    </dgm:pt>
    <dgm:pt modelId="{D3751DF0-6F6C-49DF-A63B-18A63EB47A0F}" type="pres">
      <dgm:prSet presAssocID="{080C1CBC-A5B7-410B-9DFE-EEDF4D9DC9A2}" presName="hierChild5" presStyleCnt="0"/>
      <dgm:spPr/>
    </dgm:pt>
    <dgm:pt modelId="{AAB1E80D-90AB-4F79-9951-7B13224E1F23}" type="pres">
      <dgm:prSet presAssocID="{F3F8809C-37CC-4BBF-A90B-B70C357DEA97}" presName="Name10" presStyleLbl="parChTrans1D2" presStyleIdx="1" presStyleCnt="5"/>
      <dgm:spPr/>
      <dgm:t>
        <a:bodyPr/>
        <a:lstStyle/>
        <a:p>
          <a:endParaRPr lang="en-US"/>
        </a:p>
      </dgm:t>
    </dgm:pt>
    <dgm:pt modelId="{FA43623A-68F6-4122-964B-0DF80D2339C3}" type="pres">
      <dgm:prSet presAssocID="{AF5D1320-EAC3-4F89-96DE-45A86DF5B1AD}" presName="hierRoot2" presStyleCnt="0"/>
      <dgm:spPr/>
    </dgm:pt>
    <dgm:pt modelId="{2F5D8CB4-43C9-42B0-BC5E-AF7C666F6494}" type="pres">
      <dgm:prSet presAssocID="{AF5D1320-EAC3-4F89-96DE-45A86DF5B1AD}" presName="composite2" presStyleCnt="0"/>
      <dgm:spPr/>
    </dgm:pt>
    <dgm:pt modelId="{D062D353-7B5C-42CB-8E44-46FA2E19A28F}" type="pres">
      <dgm:prSet presAssocID="{AF5D1320-EAC3-4F89-96DE-45A86DF5B1AD}" presName="background2" presStyleLbl="node2" presStyleIdx="1" presStyleCnt="5"/>
      <dgm:spPr/>
    </dgm:pt>
    <dgm:pt modelId="{F57849D0-0C31-49D3-9218-4D6071AE75D6}" type="pres">
      <dgm:prSet presAssocID="{AF5D1320-EAC3-4F89-96DE-45A86DF5B1AD}" presName="text2" presStyleLbl="fgAcc2" presStyleIdx="1" presStyleCnt="5" custLinFactX="100000" custLinFactNeighborX="185566" custLinFactNeighborY="5253">
        <dgm:presLayoutVars>
          <dgm:chPref val="3"/>
        </dgm:presLayoutVars>
      </dgm:prSet>
      <dgm:spPr/>
      <dgm:t>
        <a:bodyPr/>
        <a:lstStyle/>
        <a:p>
          <a:endParaRPr lang="en-US"/>
        </a:p>
      </dgm:t>
    </dgm:pt>
    <dgm:pt modelId="{FAD9E067-7DE6-4E40-96CB-14AAF95E7B56}" type="pres">
      <dgm:prSet presAssocID="{AF5D1320-EAC3-4F89-96DE-45A86DF5B1AD}" presName="hierChild3" presStyleCnt="0"/>
      <dgm:spPr/>
    </dgm:pt>
    <dgm:pt modelId="{8CE1D7A9-9F93-4837-AAC4-5AA4C86A5860}" type="pres">
      <dgm:prSet presAssocID="{48D1B24B-A5BA-48A3-A5A2-4B8BC374EB45}" presName="Name17" presStyleLbl="parChTrans1D3" presStyleIdx="3" presStyleCnt="7"/>
      <dgm:spPr/>
      <dgm:t>
        <a:bodyPr/>
        <a:lstStyle/>
        <a:p>
          <a:endParaRPr lang="en-US"/>
        </a:p>
      </dgm:t>
    </dgm:pt>
    <dgm:pt modelId="{65C5E71A-EEB0-479F-810A-14777BB8BA43}" type="pres">
      <dgm:prSet presAssocID="{51712D06-A198-4163-9CD2-C3940E3E001F}" presName="hierRoot3" presStyleCnt="0"/>
      <dgm:spPr/>
    </dgm:pt>
    <dgm:pt modelId="{762F06D7-6F59-48C6-A95E-475C0EE75447}" type="pres">
      <dgm:prSet presAssocID="{51712D06-A198-4163-9CD2-C3940E3E001F}" presName="composite3" presStyleCnt="0"/>
      <dgm:spPr/>
    </dgm:pt>
    <dgm:pt modelId="{9BF76078-BD74-4C32-B942-708B62F01182}" type="pres">
      <dgm:prSet presAssocID="{51712D06-A198-4163-9CD2-C3940E3E001F}" presName="background3" presStyleLbl="node3" presStyleIdx="3" presStyleCnt="7"/>
      <dgm:spPr/>
    </dgm:pt>
    <dgm:pt modelId="{0EFB8EA3-C60E-4D41-A617-9EA072E167C8}" type="pres">
      <dgm:prSet presAssocID="{51712D06-A198-4163-9CD2-C3940E3E001F}" presName="text3" presStyleLbl="fgAcc3" presStyleIdx="3" presStyleCnt="7" custLinFactX="100000" custLinFactY="13964" custLinFactNeighborX="152848" custLinFactNeighborY="100000">
        <dgm:presLayoutVars>
          <dgm:chPref val="3"/>
        </dgm:presLayoutVars>
      </dgm:prSet>
      <dgm:spPr/>
      <dgm:t>
        <a:bodyPr/>
        <a:lstStyle/>
        <a:p>
          <a:endParaRPr lang="en-US"/>
        </a:p>
      </dgm:t>
    </dgm:pt>
    <dgm:pt modelId="{02AAD6F9-E873-4576-982E-D77DEB9D177F}" type="pres">
      <dgm:prSet presAssocID="{51712D06-A198-4163-9CD2-C3940E3E001F}" presName="hierChild4" presStyleCnt="0"/>
      <dgm:spPr/>
    </dgm:pt>
    <dgm:pt modelId="{5A4737B8-E1F0-4E5A-A493-2182AAFD364D}" type="pres">
      <dgm:prSet presAssocID="{3270AC26-5953-45AE-9994-BB1DD1EF84E6}" presName="Name17" presStyleLbl="parChTrans1D3" presStyleIdx="4" presStyleCnt="7"/>
      <dgm:spPr/>
    </dgm:pt>
    <dgm:pt modelId="{3342EA59-1E63-47EF-B560-28275FA8F62E}" type="pres">
      <dgm:prSet presAssocID="{33AB9998-B512-45F7-BF41-42104C046CAF}" presName="hierRoot3" presStyleCnt="0"/>
      <dgm:spPr/>
    </dgm:pt>
    <dgm:pt modelId="{45B19623-882B-4B0B-9217-EEA724EC6879}" type="pres">
      <dgm:prSet presAssocID="{33AB9998-B512-45F7-BF41-42104C046CAF}" presName="composite3" presStyleCnt="0"/>
      <dgm:spPr/>
    </dgm:pt>
    <dgm:pt modelId="{107FB86D-E7D0-411F-8C57-9F54A397056B}" type="pres">
      <dgm:prSet presAssocID="{33AB9998-B512-45F7-BF41-42104C046CAF}" presName="background3" presStyleLbl="node3" presStyleIdx="4" presStyleCnt="7"/>
      <dgm:spPr/>
    </dgm:pt>
    <dgm:pt modelId="{CF89DB4A-5EDA-4A39-A27F-6ECF84045AA4}" type="pres">
      <dgm:prSet presAssocID="{33AB9998-B512-45F7-BF41-42104C046CAF}" presName="text3" presStyleLbl="fgAcc3" presStyleIdx="4" presStyleCnt="7" custLinFactX="-33489" custLinFactY="-33638" custLinFactNeighborX="-100000" custLinFactNeighborY="-100000">
        <dgm:presLayoutVars>
          <dgm:chPref val="3"/>
        </dgm:presLayoutVars>
      </dgm:prSet>
      <dgm:spPr/>
      <dgm:t>
        <a:bodyPr/>
        <a:lstStyle/>
        <a:p>
          <a:endParaRPr lang="en-US"/>
        </a:p>
      </dgm:t>
    </dgm:pt>
    <dgm:pt modelId="{F1EA5D5F-6E88-4433-8468-A9332F43F2AC}" type="pres">
      <dgm:prSet presAssocID="{33AB9998-B512-45F7-BF41-42104C046CAF}" presName="hierChild4" presStyleCnt="0"/>
      <dgm:spPr/>
    </dgm:pt>
    <dgm:pt modelId="{475BA93E-043B-4994-8B28-855DB9AC9C50}" type="pres">
      <dgm:prSet presAssocID="{B8720E33-1519-4944-9C84-28651A29910C}" presName="Name10" presStyleLbl="parChTrans1D2" presStyleIdx="2" presStyleCnt="5"/>
      <dgm:spPr/>
      <dgm:t>
        <a:bodyPr/>
        <a:lstStyle/>
        <a:p>
          <a:endParaRPr lang="en-US"/>
        </a:p>
      </dgm:t>
    </dgm:pt>
    <dgm:pt modelId="{21CD5B32-1250-4C29-9D36-6906F83D03CD}" type="pres">
      <dgm:prSet presAssocID="{A166B6EF-06EC-4E29-BF5B-BDB502760525}" presName="hierRoot2" presStyleCnt="0"/>
      <dgm:spPr/>
    </dgm:pt>
    <dgm:pt modelId="{60554DA8-9C80-47DB-85DF-921E178117E5}" type="pres">
      <dgm:prSet presAssocID="{A166B6EF-06EC-4E29-BF5B-BDB502760525}" presName="composite2" presStyleCnt="0"/>
      <dgm:spPr/>
    </dgm:pt>
    <dgm:pt modelId="{30E4BF5C-E593-4A40-AA15-F3E26AA6E4B3}" type="pres">
      <dgm:prSet presAssocID="{A166B6EF-06EC-4E29-BF5B-BDB502760525}" presName="background2" presStyleLbl="node2" presStyleIdx="2" presStyleCnt="5"/>
      <dgm:spPr/>
    </dgm:pt>
    <dgm:pt modelId="{AE6B171B-E971-4B39-B83D-5716C6020AE0}" type="pres">
      <dgm:prSet presAssocID="{A166B6EF-06EC-4E29-BF5B-BDB502760525}" presName="text2" presStyleLbl="fgAcc2" presStyleIdx="2" presStyleCnt="5" custLinFactX="100000" custLinFactNeighborX="120528" custLinFactNeighborY="1376">
        <dgm:presLayoutVars>
          <dgm:chPref val="3"/>
        </dgm:presLayoutVars>
      </dgm:prSet>
      <dgm:spPr/>
      <dgm:t>
        <a:bodyPr/>
        <a:lstStyle/>
        <a:p>
          <a:endParaRPr lang="en-US"/>
        </a:p>
      </dgm:t>
    </dgm:pt>
    <dgm:pt modelId="{1C9023BF-044E-4172-8C03-2A15CBF7FC8E}" type="pres">
      <dgm:prSet presAssocID="{A166B6EF-06EC-4E29-BF5B-BDB502760525}" presName="hierChild3" presStyleCnt="0"/>
      <dgm:spPr/>
    </dgm:pt>
    <dgm:pt modelId="{25152B5C-43B0-4E29-9CF8-A4D4B6C630F1}" type="pres">
      <dgm:prSet presAssocID="{1D9256AE-6BD1-4566-A57D-3E24F8AC1254}" presName="Name17" presStyleLbl="parChTrans1D3" presStyleIdx="5" presStyleCnt="7"/>
      <dgm:spPr/>
    </dgm:pt>
    <dgm:pt modelId="{E290FCEE-C26B-4399-8A2F-9728CF7F547D}" type="pres">
      <dgm:prSet presAssocID="{DE0DB77C-8F94-419D-AF4B-86459080B07B}" presName="hierRoot3" presStyleCnt="0"/>
      <dgm:spPr/>
    </dgm:pt>
    <dgm:pt modelId="{78AC4906-88AD-4140-860E-E678F8067E7C}" type="pres">
      <dgm:prSet presAssocID="{DE0DB77C-8F94-419D-AF4B-86459080B07B}" presName="composite3" presStyleCnt="0"/>
      <dgm:spPr/>
    </dgm:pt>
    <dgm:pt modelId="{9751741D-FC1A-488B-91A2-6F77AFC9B09B}" type="pres">
      <dgm:prSet presAssocID="{DE0DB77C-8F94-419D-AF4B-86459080B07B}" presName="background3" presStyleLbl="node3" presStyleIdx="5" presStyleCnt="7"/>
      <dgm:spPr/>
    </dgm:pt>
    <dgm:pt modelId="{DB81D42E-DD7D-43E0-BDC1-1B7B1F7B892D}" type="pres">
      <dgm:prSet presAssocID="{DE0DB77C-8F94-419D-AF4B-86459080B07B}" presName="text3" presStyleLbl="fgAcc3" presStyleIdx="5" presStyleCnt="7" custLinFactX="100000" custLinFactY="13557" custLinFactNeighborX="144956" custLinFactNeighborY="100000">
        <dgm:presLayoutVars>
          <dgm:chPref val="3"/>
        </dgm:presLayoutVars>
      </dgm:prSet>
      <dgm:spPr/>
      <dgm:t>
        <a:bodyPr/>
        <a:lstStyle/>
        <a:p>
          <a:endParaRPr lang="en-US"/>
        </a:p>
      </dgm:t>
    </dgm:pt>
    <dgm:pt modelId="{06A4E86D-B932-4274-87D0-9E40FD0FA9AC}" type="pres">
      <dgm:prSet presAssocID="{DE0DB77C-8F94-419D-AF4B-86459080B07B}" presName="hierChild4" presStyleCnt="0"/>
      <dgm:spPr/>
    </dgm:pt>
    <dgm:pt modelId="{66FC6ED6-D6B0-4A6B-B204-9B1E48FB9C71}" type="pres">
      <dgm:prSet presAssocID="{807923D7-3059-4980-B16D-C5BED2FBFBDF}" presName="Name10" presStyleLbl="parChTrans1D2" presStyleIdx="3" presStyleCnt="5"/>
      <dgm:spPr/>
      <dgm:t>
        <a:bodyPr/>
        <a:lstStyle/>
        <a:p>
          <a:endParaRPr lang="en-US"/>
        </a:p>
      </dgm:t>
    </dgm:pt>
    <dgm:pt modelId="{77F01F15-F6A3-4106-8ABC-D846E4462B01}" type="pres">
      <dgm:prSet presAssocID="{054BA88D-E8DA-4BF5-AD1D-7D31CF575077}" presName="hierRoot2" presStyleCnt="0"/>
      <dgm:spPr/>
    </dgm:pt>
    <dgm:pt modelId="{F4B247EB-1603-4124-8E07-1F8426949DF3}" type="pres">
      <dgm:prSet presAssocID="{054BA88D-E8DA-4BF5-AD1D-7D31CF575077}" presName="composite2" presStyleCnt="0"/>
      <dgm:spPr/>
    </dgm:pt>
    <dgm:pt modelId="{FB08247C-113F-4D7F-8B10-B03E353692F1}" type="pres">
      <dgm:prSet presAssocID="{054BA88D-E8DA-4BF5-AD1D-7D31CF575077}" presName="background2" presStyleLbl="node2" presStyleIdx="3" presStyleCnt="5"/>
      <dgm:spPr/>
    </dgm:pt>
    <dgm:pt modelId="{C54E1C7B-4234-4872-9593-C66299BCFD64}" type="pres">
      <dgm:prSet presAssocID="{054BA88D-E8DA-4BF5-AD1D-7D31CF575077}" presName="text2" presStyleLbl="fgAcc2" presStyleIdx="3" presStyleCnt="5" custLinFactX="-35276" custLinFactNeighborX="-100000" custLinFactNeighborY="6096">
        <dgm:presLayoutVars>
          <dgm:chPref val="3"/>
        </dgm:presLayoutVars>
      </dgm:prSet>
      <dgm:spPr/>
      <dgm:t>
        <a:bodyPr/>
        <a:lstStyle/>
        <a:p>
          <a:endParaRPr lang="en-US"/>
        </a:p>
      </dgm:t>
    </dgm:pt>
    <dgm:pt modelId="{DEECD7A4-6F5C-4A2D-BEDB-6E5ADF68B968}" type="pres">
      <dgm:prSet presAssocID="{054BA88D-E8DA-4BF5-AD1D-7D31CF575077}" presName="hierChild3" presStyleCnt="0"/>
      <dgm:spPr/>
    </dgm:pt>
    <dgm:pt modelId="{29BB6F11-23E7-4433-9212-AECC7D77C11A}" type="pres">
      <dgm:prSet presAssocID="{A4FBB86A-24A1-4C7F-A65D-884AD3E87B4F}" presName="Name17" presStyleLbl="parChTrans1D3" presStyleIdx="6" presStyleCnt="7"/>
      <dgm:spPr/>
      <dgm:t>
        <a:bodyPr/>
        <a:lstStyle/>
        <a:p>
          <a:endParaRPr lang="en-US"/>
        </a:p>
      </dgm:t>
    </dgm:pt>
    <dgm:pt modelId="{7ADCD6B9-28EE-46F4-B667-6B1D2EFBD852}" type="pres">
      <dgm:prSet presAssocID="{3ECD9F7D-25AD-4A40-84F0-5B4FF902C7A6}" presName="hierRoot3" presStyleCnt="0"/>
      <dgm:spPr/>
    </dgm:pt>
    <dgm:pt modelId="{F1E91F49-325C-41C0-BE78-9925C13C698B}" type="pres">
      <dgm:prSet presAssocID="{3ECD9F7D-25AD-4A40-84F0-5B4FF902C7A6}" presName="composite3" presStyleCnt="0"/>
      <dgm:spPr/>
    </dgm:pt>
    <dgm:pt modelId="{B61CEF76-14BE-4A24-9313-DB6EC4DA0B7E}" type="pres">
      <dgm:prSet presAssocID="{3ECD9F7D-25AD-4A40-84F0-5B4FF902C7A6}" presName="background3" presStyleLbl="node3" presStyleIdx="6" presStyleCnt="7"/>
      <dgm:spPr/>
    </dgm:pt>
    <dgm:pt modelId="{C1C7F73D-16F8-4407-AFB0-80DCF1CD2FFB}" type="pres">
      <dgm:prSet presAssocID="{3ECD9F7D-25AD-4A40-84F0-5B4FF902C7A6}" presName="text3" presStyleLbl="fgAcc3" presStyleIdx="6" presStyleCnt="7" custLinFactX="-25580" custLinFactY="12138" custLinFactNeighborX="-100000" custLinFactNeighborY="100000">
        <dgm:presLayoutVars>
          <dgm:chPref val="3"/>
        </dgm:presLayoutVars>
      </dgm:prSet>
      <dgm:spPr/>
      <dgm:t>
        <a:bodyPr/>
        <a:lstStyle/>
        <a:p>
          <a:endParaRPr lang="en-US"/>
        </a:p>
      </dgm:t>
    </dgm:pt>
    <dgm:pt modelId="{931701BF-43FB-40C4-8048-4C08507865EC}" type="pres">
      <dgm:prSet presAssocID="{3ECD9F7D-25AD-4A40-84F0-5B4FF902C7A6}" presName="hierChild4" presStyleCnt="0"/>
      <dgm:spPr/>
    </dgm:pt>
    <dgm:pt modelId="{FE9C5AB3-311D-4F23-83FD-EBC5F29E22D0}" type="pres">
      <dgm:prSet presAssocID="{B5237AC0-49E4-4136-AFF8-666F60B5F026}" presName="Name10" presStyleLbl="parChTrans1D2" presStyleIdx="4" presStyleCnt="5"/>
      <dgm:spPr/>
      <dgm:t>
        <a:bodyPr/>
        <a:lstStyle/>
        <a:p>
          <a:endParaRPr lang="en-US"/>
        </a:p>
      </dgm:t>
    </dgm:pt>
    <dgm:pt modelId="{058C9F1E-7D62-4637-9379-DCF41E4D38B6}" type="pres">
      <dgm:prSet presAssocID="{6350DA6D-F0DF-433A-B185-0EE8DF60589B}" presName="hierRoot2" presStyleCnt="0"/>
      <dgm:spPr/>
    </dgm:pt>
    <dgm:pt modelId="{3D99BB9E-651A-4000-BBD1-0D020A2BD30D}" type="pres">
      <dgm:prSet presAssocID="{6350DA6D-F0DF-433A-B185-0EE8DF60589B}" presName="composite2" presStyleCnt="0"/>
      <dgm:spPr/>
    </dgm:pt>
    <dgm:pt modelId="{CF701C7A-78A1-4BE0-879A-BE106687D670}" type="pres">
      <dgm:prSet presAssocID="{6350DA6D-F0DF-433A-B185-0EE8DF60589B}" presName="background2" presStyleLbl="node2" presStyleIdx="4" presStyleCnt="5"/>
      <dgm:spPr/>
    </dgm:pt>
    <dgm:pt modelId="{0D66902C-EC64-4EF5-A718-21A4A6042887}" type="pres">
      <dgm:prSet presAssocID="{6350DA6D-F0DF-433A-B185-0EE8DF60589B}" presName="text2" presStyleLbl="fgAcc2" presStyleIdx="4" presStyleCnt="5" custLinFactX="-181569" custLinFactNeighborX="-200000" custLinFactNeighborY="8260">
        <dgm:presLayoutVars>
          <dgm:chPref val="3"/>
        </dgm:presLayoutVars>
      </dgm:prSet>
      <dgm:spPr/>
      <dgm:t>
        <a:bodyPr/>
        <a:lstStyle/>
        <a:p>
          <a:endParaRPr lang="en-US"/>
        </a:p>
      </dgm:t>
    </dgm:pt>
    <dgm:pt modelId="{6913DB26-3AD8-4D73-8DF0-F803C149B5F2}" type="pres">
      <dgm:prSet presAssocID="{6350DA6D-F0DF-433A-B185-0EE8DF60589B}" presName="hierChild3" presStyleCnt="0"/>
      <dgm:spPr/>
    </dgm:pt>
  </dgm:ptLst>
  <dgm:cxnLst>
    <dgm:cxn modelId="{30ED43E0-2C99-4514-81C0-307FCD60CF0B}" type="presOf" srcId="{DE0DB77C-8F94-419D-AF4B-86459080B07B}" destId="{DB81D42E-DD7D-43E0-BDC1-1B7B1F7B892D}" srcOrd="0" destOrd="0" presId="urn:microsoft.com/office/officeart/2005/8/layout/hierarchy1"/>
    <dgm:cxn modelId="{B470AA1C-6AE7-44A7-ABEC-7F3391C4AD49}" type="presOf" srcId="{B5237AC0-49E4-4136-AFF8-666F60B5F026}" destId="{FE9C5AB3-311D-4F23-83FD-EBC5F29E22D0}" srcOrd="0" destOrd="0" presId="urn:microsoft.com/office/officeart/2005/8/layout/hierarchy1"/>
    <dgm:cxn modelId="{4C32DDCE-C6C7-4EFF-9AC5-A2B8B881F932}" srcId="{AE53AE3B-943D-4350-ADC3-059D86A98799}" destId="{6350DA6D-F0DF-433A-B185-0EE8DF60589B}" srcOrd="4" destOrd="0" parTransId="{B5237AC0-49E4-4136-AFF8-666F60B5F026}" sibTransId="{DE0B3575-A473-4CC6-8DD3-3E69FD365578}"/>
    <dgm:cxn modelId="{73A8F9FD-95BD-41E3-9F04-C17B156A7739}" srcId="{DF2212F9-FACC-47AD-9073-555A99AFCEEC}" destId="{7255A87C-CBDB-448B-BC35-AC969D28F6A3}" srcOrd="1" destOrd="0" parTransId="{F78E4AB3-B3BE-4784-A9F1-D9E19248AD84}" sibTransId="{FE100B18-61C6-4528-B4BE-C2AE2E54502E}"/>
    <dgm:cxn modelId="{F71A6376-6364-4BB7-B487-E3494872F975}" srcId="{AE53AE3B-943D-4350-ADC3-059D86A98799}" destId="{AF5D1320-EAC3-4F89-96DE-45A86DF5B1AD}" srcOrd="1" destOrd="0" parTransId="{F3F8809C-37CC-4BBF-A90B-B70C357DEA97}" sibTransId="{E810A18A-1D35-4650-8825-CCB2A5EF4C7E}"/>
    <dgm:cxn modelId="{33882E52-B674-49B3-A196-C04F9DC74F32}" type="presOf" srcId="{B8720E33-1519-4944-9C84-28651A29910C}" destId="{475BA93E-043B-4994-8B28-855DB9AC9C50}" srcOrd="0" destOrd="0" presId="urn:microsoft.com/office/officeart/2005/8/layout/hierarchy1"/>
    <dgm:cxn modelId="{88631C0D-1DA1-4665-9850-803E14C637C0}" type="presOf" srcId="{AE53AE3B-943D-4350-ADC3-059D86A98799}" destId="{B27C5BF6-CCA7-4DA6-A929-6329AE73365E}" srcOrd="0" destOrd="0" presId="urn:microsoft.com/office/officeart/2005/8/layout/hierarchy1"/>
    <dgm:cxn modelId="{94716D60-24D6-4D70-AB4D-93548C4D7089}" type="presOf" srcId="{7255A87C-CBDB-448B-BC35-AC969D28F6A3}" destId="{D1198E86-80EA-4F77-A568-779C9704C7D0}" srcOrd="0" destOrd="0" presId="urn:microsoft.com/office/officeart/2005/8/layout/hierarchy1"/>
    <dgm:cxn modelId="{DBF509EE-31BE-403C-8351-95FDB6C078BE}" type="presOf" srcId="{854D587D-9DBE-4CF3-8AAF-F202EAB51F2E}" destId="{1A981A63-9388-41E1-9D28-C0FC6F885C22}" srcOrd="0" destOrd="0" presId="urn:microsoft.com/office/officeart/2005/8/layout/hierarchy1"/>
    <dgm:cxn modelId="{7165A50E-E303-4612-A78B-293AB2E46A39}" srcId="{DF2212F9-FACC-47AD-9073-555A99AFCEEC}" destId="{182C65AB-E3AE-47A2-BA1B-7810CEE88EAA}" srcOrd="2" destOrd="0" parTransId="{3C68A84F-A49E-40A1-A3B9-BE4DD24E5517}" sibTransId="{0DBD99EE-3B7D-4B9C-B28D-82A603061B60}"/>
    <dgm:cxn modelId="{B7685F4A-A719-4C59-9ED9-E35D623992D5}" type="presOf" srcId="{E7E23D37-E9B2-4500-B2B5-AC243F04877D}" destId="{F769554F-EAEA-4406-9A5F-97C64CDE195E}" srcOrd="0" destOrd="0" presId="urn:microsoft.com/office/officeart/2005/8/layout/hierarchy1"/>
    <dgm:cxn modelId="{0941EEA9-FDC4-4F16-BBA1-35DD30F7F0F3}" type="presOf" srcId="{A166B6EF-06EC-4E29-BF5B-BDB502760525}" destId="{AE6B171B-E971-4B39-B83D-5716C6020AE0}" srcOrd="0" destOrd="0" presId="urn:microsoft.com/office/officeart/2005/8/layout/hierarchy1"/>
    <dgm:cxn modelId="{C07CAF2C-8C83-4F27-84EE-4BA854C56BAE}" srcId="{AE53AE3B-943D-4350-ADC3-059D86A98799}" destId="{DF2212F9-FACC-47AD-9073-555A99AFCEEC}" srcOrd="0" destOrd="0" parTransId="{87FBF522-FB21-4313-9DE9-C985DD925874}" sibTransId="{618CBB0D-70FB-496B-9E53-4F18C5A25F53}"/>
    <dgm:cxn modelId="{E1181645-1554-425C-9100-BEE02E156D51}" type="presOf" srcId="{080C1CBC-A5B7-410B-9DFE-EEDF4D9DC9A2}" destId="{C9DC2671-1C4C-41FE-BE29-ED10D2B740F5}" srcOrd="0" destOrd="0" presId="urn:microsoft.com/office/officeart/2005/8/layout/hierarchy1"/>
    <dgm:cxn modelId="{43D7E50E-AF30-4752-B17B-E3C71AACCE23}" type="presOf" srcId="{51712D06-A198-4163-9CD2-C3940E3E001F}" destId="{0EFB8EA3-C60E-4D41-A617-9EA072E167C8}" srcOrd="0" destOrd="0" presId="urn:microsoft.com/office/officeart/2005/8/layout/hierarchy1"/>
    <dgm:cxn modelId="{48643CAA-79D2-4AFD-BDB6-D719DA0FB5F7}" type="presOf" srcId="{054BA88D-E8DA-4BF5-AD1D-7D31CF575077}" destId="{C54E1C7B-4234-4872-9593-C66299BCFD64}" srcOrd="0" destOrd="0" presId="urn:microsoft.com/office/officeart/2005/8/layout/hierarchy1"/>
    <dgm:cxn modelId="{310744EB-8470-401C-9DD7-8A12344BB747}" type="presOf" srcId="{182C65AB-E3AE-47A2-BA1B-7810CEE88EAA}" destId="{A68477AC-56A8-4A7E-A08A-29EF7FB016F3}" srcOrd="0" destOrd="0" presId="urn:microsoft.com/office/officeart/2005/8/layout/hierarchy1"/>
    <dgm:cxn modelId="{5F0EBF45-62C5-4683-BE78-A67C447A5C69}" type="presOf" srcId="{911D7825-A4CF-44A3-B41F-A561CB339D85}" destId="{9FDF9D1C-96A0-495D-A9CC-97DB7977433B}" srcOrd="0" destOrd="0" presId="urn:microsoft.com/office/officeart/2005/8/layout/hierarchy1"/>
    <dgm:cxn modelId="{BB92A018-2F6D-4828-AAD0-7F159D80FEBA}" srcId="{182C65AB-E3AE-47A2-BA1B-7810CEE88EAA}" destId="{080C1CBC-A5B7-410B-9DFE-EEDF4D9DC9A2}" srcOrd="1" destOrd="0" parTransId="{F7214074-32A9-43A9-B565-0718D3C42C09}" sibTransId="{82CCEC18-6E27-49D6-A53A-C1BB12AE0AD4}"/>
    <dgm:cxn modelId="{B25D8D63-59C0-49DB-AB7D-0D7EAAD6179E}" type="presOf" srcId="{FE9BCEA4-AFAE-4BE2-96C7-B8BDD8DF2AE9}" destId="{39AE9142-9FEB-40CA-87B2-D84E02322446}" srcOrd="0" destOrd="0" presId="urn:microsoft.com/office/officeart/2005/8/layout/hierarchy1"/>
    <dgm:cxn modelId="{C9B5D642-0318-434F-8BD6-28EA6E736971}" type="presOf" srcId="{CFD89B7F-6169-4DB6-9586-32335F64C91E}" destId="{B8F6D12B-BA04-4A55-90B1-1B3E570C6EFF}" srcOrd="0" destOrd="0" presId="urn:microsoft.com/office/officeart/2005/8/layout/hierarchy1"/>
    <dgm:cxn modelId="{8C9245D9-0F39-47C0-99F8-759F6A130BD9}" type="presOf" srcId="{807923D7-3059-4980-B16D-C5BED2FBFBDF}" destId="{66FC6ED6-D6B0-4A6B-B204-9B1E48FB9C71}" srcOrd="0" destOrd="0" presId="urn:microsoft.com/office/officeart/2005/8/layout/hierarchy1"/>
    <dgm:cxn modelId="{68A241AC-AD1C-4DB6-AA7F-631663EE45B8}" type="presOf" srcId="{3270AC26-5953-45AE-9994-BB1DD1EF84E6}" destId="{5A4737B8-E1F0-4E5A-A493-2182AAFD364D}" srcOrd="0" destOrd="0" presId="urn:microsoft.com/office/officeart/2005/8/layout/hierarchy1"/>
    <dgm:cxn modelId="{739BC7D1-9F20-449E-8697-63BEA936EFDB}" type="presOf" srcId="{BBACE2D9-9444-4E40-923A-279300780835}" destId="{499EBFB8-BCE8-41B5-ADF8-30D4D68B2182}" srcOrd="0" destOrd="0" presId="urn:microsoft.com/office/officeart/2005/8/layout/hierarchy1"/>
    <dgm:cxn modelId="{A413DCB2-F888-4EB0-91CB-E985AF2DC5BE}" type="presOf" srcId="{3ECD9F7D-25AD-4A40-84F0-5B4FF902C7A6}" destId="{C1C7F73D-16F8-4407-AFB0-80DCF1CD2FFB}" srcOrd="0" destOrd="0" presId="urn:microsoft.com/office/officeart/2005/8/layout/hierarchy1"/>
    <dgm:cxn modelId="{0D70A2AB-506E-4FC2-981E-E255F2430124}" srcId="{AF5D1320-EAC3-4F89-96DE-45A86DF5B1AD}" destId="{33AB9998-B512-45F7-BF41-42104C046CAF}" srcOrd="1" destOrd="0" parTransId="{3270AC26-5953-45AE-9994-BB1DD1EF84E6}" sibTransId="{5292AD8F-8617-47D9-83A4-F290C5ECFF21}"/>
    <dgm:cxn modelId="{AF3A4C20-18E9-47A4-AC63-95812F7FD41E}" type="presOf" srcId="{081138FC-8AB6-4B98-AB13-106E580C8FF6}" destId="{1BE70BB0-1535-4568-A571-EF353DF81959}" srcOrd="0" destOrd="0" presId="urn:microsoft.com/office/officeart/2005/8/layout/hierarchy1"/>
    <dgm:cxn modelId="{94BFE582-3174-47A1-AE7E-FA99CBC2CC05}" srcId="{054BA88D-E8DA-4BF5-AD1D-7D31CF575077}" destId="{3ECD9F7D-25AD-4A40-84F0-5B4FF902C7A6}" srcOrd="0" destOrd="0" parTransId="{A4FBB86A-24A1-4C7F-A65D-884AD3E87B4F}" sibTransId="{723A1247-6CC9-43CA-AAB6-75DBD06284E3}"/>
    <dgm:cxn modelId="{8CAF5D09-573E-4965-BB1E-E8EB4F6A80F4}" type="presOf" srcId="{A5366C39-C364-4B14-ACEC-710E67D9D2AF}" destId="{4410F78D-DD26-491A-8C71-78A61C161716}" srcOrd="0" destOrd="0" presId="urn:microsoft.com/office/officeart/2005/8/layout/hierarchy1"/>
    <dgm:cxn modelId="{E5D3198E-9314-4D52-B40F-45B05DF2FD22}" srcId="{BBACE2D9-9444-4E40-923A-279300780835}" destId="{AE53AE3B-943D-4350-ADC3-059D86A98799}" srcOrd="0" destOrd="0" parTransId="{E1E809DF-7A30-4DF2-B2A1-76B03DBBDF55}" sibTransId="{05092C1B-E874-4BC7-9B3C-3FFBA340C143}"/>
    <dgm:cxn modelId="{395A98C2-EF90-4CCB-A407-C758AC5FD432}" type="presOf" srcId="{F78E4AB3-B3BE-4784-A9F1-D9E19248AD84}" destId="{8D60E4C3-1EB1-4593-9667-DA9F0BD001DE}" srcOrd="0" destOrd="0" presId="urn:microsoft.com/office/officeart/2005/8/layout/hierarchy1"/>
    <dgm:cxn modelId="{54FD4CFA-7009-4E4C-991E-3430A7B97BDC}" type="presOf" srcId="{33AB9998-B512-45F7-BF41-42104C046CAF}" destId="{CF89DB4A-5EDA-4A39-A27F-6ECF84045AA4}" srcOrd="0" destOrd="0" presId="urn:microsoft.com/office/officeart/2005/8/layout/hierarchy1"/>
    <dgm:cxn modelId="{59981EED-EC50-4567-A110-7411BC901E03}" srcId="{AF5D1320-EAC3-4F89-96DE-45A86DF5B1AD}" destId="{51712D06-A198-4163-9CD2-C3940E3E001F}" srcOrd="0" destOrd="0" parTransId="{48D1B24B-A5BA-48A3-A5A2-4B8BC374EB45}" sibTransId="{9B8220E8-BE15-4628-A1E5-7C81DF08D4B2}"/>
    <dgm:cxn modelId="{F6A82A97-F804-4D0A-9914-BC041EECA1C2}" type="presOf" srcId="{AF5D1320-EAC3-4F89-96DE-45A86DF5B1AD}" destId="{F57849D0-0C31-49D3-9218-4D6071AE75D6}" srcOrd="0" destOrd="0" presId="urn:microsoft.com/office/officeart/2005/8/layout/hierarchy1"/>
    <dgm:cxn modelId="{E729ED09-D247-4F1A-A1F6-B7760812540D}" srcId="{DF2212F9-FACC-47AD-9073-555A99AFCEEC}" destId="{A5366C39-C364-4B14-ACEC-710E67D9D2AF}" srcOrd="0" destOrd="0" parTransId="{854D587D-9DBE-4CF3-8AAF-F202EAB51F2E}" sibTransId="{89317341-7476-4DC5-8399-11B2B6867AA1}"/>
    <dgm:cxn modelId="{40224AD5-CA4A-457F-A7D6-783C990E9DFC}" srcId="{7255A87C-CBDB-448B-BC35-AC969D28F6A3}" destId="{FE9BCEA4-AFAE-4BE2-96C7-B8BDD8DF2AE9}" srcOrd="0" destOrd="0" parTransId="{CFD89B7F-6169-4DB6-9586-32335F64C91E}" sibTransId="{2B9908C4-4A9A-43C8-AFB0-5FC466711DC0}"/>
    <dgm:cxn modelId="{4708C1B3-F5C9-4F97-9688-2DF2B2E457A0}" type="presOf" srcId="{60698B43-59EA-4980-A592-DD246C5FDD71}" destId="{13D0DC39-1C91-4B93-9DD7-2ABA48789511}" srcOrd="0" destOrd="0" presId="urn:microsoft.com/office/officeart/2005/8/layout/hierarchy1"/>
    <dgm:cxn modelId="{C076D2D3-923D-4A9B-A718-7447F5931201}" srcId="{AE53AE3B-943D-4350-ADC3-059D86A98799}" destId="{054BA88D-E8DA-4BF5-AD1D-7D31CF575077}" srcOrd="3" destOrd="0" parTransId="{807923D7-3059-4980-B16D-C5BED2FBFBDF}" sibTransId="{2FB9925F-52A9-4609-8969-785C2A1AE6B8}"/>
    <dgm:cxn modelId="{F16BBAB3-F76C-4C15-BCA7-E330918C5894}" type="presOf" srcId="{F3F8809C-37CC-4BBF-A90B-B70C357DEA97}" destId="{AAB1E80D-90AB-4F79-9951-7B13224E1F23}" srcOrd="0" destOrd="0" presId="urn:microsoft.com/office/officeart/2005/8/layout/hierarchy1"/>
    <dgm:cxn modelId="{67251C95-B883-47DF-BF91-664677E00FDF}" type="presOf" srcId="{DF2212F9-FACC-47AD-9073-555A99AFCEEC}" destId="{72EC5590-07E3-467A-BF33-97241D5360BA}" srcOrd="0" destOrd="0" presId="urn:microsoft.com/office/officeart/2005/8/layout/hierarchy1"/>
    <dgm:cxn modelId="{722DF8BA-DDD1-438C-925A-BF7B94AD262F}" srcId="{A166B6EF-06EC-4E29-BF5B-BDB502760525}" destId="{DE0DB77C-8F94-419D-AF4B-86459080B07B}" srcOrd="0" destOrd="0" parTransId="{1D9256AE-6BD1-4566-A57D-3E24F8AC1254}" sibTransId="{FFBB3D46-E91C-4EDB-A261-84AB9B8B723C}"/>
    <dgm:cxn modelId="{D84BC2BB-70BD-4CC9-A15F-56B702E88C8F}" type="presOf" srcId="{3C68A84F-A49E-40A1-A3B9-BE4DD24E5517}" destId="{00724681-C48B-4CD7-A4EF-5226A444D3C0}" srcOrd="0" destOrd="0" presId="urn:microsoft.com/office/officeart/2005/8/layout/hierarchy1"/>
    <dgm:cxn modelId="{BAA951A7-1CB5-45DE-BBF2-10F7D27E41A7}" type="presOf" srcId="{48D1B24B-A5BA-48A3-A5A2-4B8BC374EB45}" destId="{8CE1D7A9-9F93-4837-AAC4-5AA4C86A5860}" srcOrd="0" destOrd="0" presId="urn:microsoft.com/office/officeart/2005/8/layout/hierarchy1"/>
    <dgm:cxn modelId="{3D8E0AE1-C454-4126-8399-345A26AAD778}" srcId="{AE53AE3B-943D-4350-ADC3-059D86A98799}" destId="{A166B6EF-06EC-4E29-BF5B-BDB502760525}" srcOrd="2" destOrd="0" parTransId="{B8720E33-1519-4944-9C84-28651A29910C}" sibTransId="{04E80D56-9465-4094-8E60-11002895D5FE}"/>
    <dgm:cxn modelId="{B06F78E6-E2CE-428F-AC06-049C7982A9F1}" type="presOf" srcId="{1D9256AE-6BD1-4566-A57D-3E24F8AC1254}" destId="{25152B5C-43B0-4E29-9CF8-A4D4B6C630F1}" srcOrd="0" destOrd="0" presId="urn:microsoft.com/office/officeart/2005/8/layout/hierarchy1"/>
    <dgm:cxn modelId="{8AB04B94-9C89-4FA1-8225-2A09BE020CA5}" type="presOf" srcId="{6350DA6D-F0DF-433A-B185-0EE8DF60589B}" destId="{0D66902C-EC64-4EF5-A718-21A4A6042887}" srcOrd="0" destOrd="0" presId="urn:microsoft.com/office/officeart/2005/8/layout/hierarchy1"/>
    <dgm:cxn modelId="{D453A1E1-3F6F-4B21-BE09-C5EDC4F94980}" type="presOf" srcId="{87FBF522-FB21-4313-9DE9-C985DD925874}" destId="{517A89F5-FACF-4548-8EAF-F90A3CFED2D1}" srcOrd="0" destOrd="0" presId="urn:microsoft.com/office/officeart/2005/8/layout/hierarchy1"/>
    <dgm:cxn modelId="{F1C01517-C7F6-4129-B793-7638F77B2565}" srcId="{182C65AB-E3AE-47A2-BA1B-7810CEE88EAA}" destId="{E7E23D37-E9B2-4500-B2B5-AC243F04877D}" srcOrd="0" destOrd="0" parTransId="{081138FC-8AB6-4B98-AB13-106E580C8FF6}" sibTransId="{202E869A-F063-425C-808D-A8521448B1C5}"/>
    <dgm:cxn modelId="{CC19FEFE-9C4F-4FFA-812F-A4469D479BF5}" type="presOf" srcId="{A4FBB86A-24A1-4C7F-A65D-884AD3E87B4F}" destId="{29BB6F11-23E7-4433-9212-AECC7D77C11A}" srcOrd="0" destOrd="0" presId="urn:microsoft.com/office/officeart/2005/8/layout/hierarchy1"/>
    <dgm:cxn modelId="{EE89B869-3036-4A67-8F8D-B71E7D5F5533}" type="presOf" srcId="{F7214074-32A9-43A9-B565-0718D3C42C09}" destId="{80ED8FB5-81FC-42FC-A882-4AE18BC1AB11}" srcOrd="0" destOrd="0" presId="urn:microsoft.com/office/officeart/2005/8/layout/hierarchy1"/>
    <dgm:cxn modelId="{85159588-FF0C-42F3-B33F-133DCFB5770C}" srcId="{7255A87C-CBDB-448B-BC35-AC969D28F6A3}" destId="{911D7825-A4CF-44A3-B41F-A561CB339D85}" srcOrd="1" destOrd="0" parTransId="{60698B43-59EA-4980-A592-DD246C5FDD71}" sibTransId="{6E5570D6-2CD8-4001-A96D-BC9572A064E9}"/>
    <dgm:cxn modelId="{B017FD38-A8E0-49DC-A2FE-5B8B6546840C}" type="presParOf" srcId="{499EBFB8-BCE8-41B5-ADF8-30D4D68B2182}" destId="{6B9F1822-B708-4911-B503-512851A319FA}" srcOrd="0" destOrd="0" presId="urn:microsoft.com/office/officeart/2005/8/layout/hierarchy1"/>
    <dgm:cxn modelId="{210A5982-5E7E-4DD1-A73D-0B43D0436C1C}" type="presParOf" srcId="{6B9F1822-B708-4911-B503-512851A319FA}" destId="{7FCAE405-ED94-4494-984E-7B8DD1D27511}" srcOrd="0" destOrd="0" presId="urn:microsoft.com/office/officeart/2005/8/layout/hierarchy1"/>
    <dgm:cxn modelId="{9CD0B814-6264-4D1E-B744-5E1AB5257DC1}" type="presParOf" srcId="{7FCAE405-ED94-4494-984E-7B8DD1D27511}" destId="{444FD46A-186F-498B-870D-5DD4E648E869}" srcOrd="0" destOrd="0" presId="urn:microsoft.com/office/officeart/2005/8/layout/hierarchy1"/>
    <dgm:cxn modelId="{157E48B2-852A-4A72-BEA2-34D1D60DD9D0}" type="presParOf" srcId="{7FCAE405-ED94-4494-984E-7B8DD1D27511}" destId="{B27C5BF6-CCA7-4DA6-A929-6329AE73365E}" srcOrd="1" destOrd="0" presId="urn:microsoft.com/office/officeart/2005/8/layout/hierarchy1"/>
    <dgm:cxn modelId="{C869E52D-30C8-472E-9C63-367C917058F4}" type="presParOf" srcId="{6B9F1822-B708-4911-B503-512851A319FA}" destId="{F48CDAB4-9CFD-40D9-B568-495C188158DF}" srcOrd="1" destOrd="0" presId="urn:microsoft.com/office/officeart/2005/8/layout/hierarchy1"/>
    <dgm:cxn modelId="{3B21BA1C-46F2-4753-BB6D-EFBF68C464B3}" type="presParOf" srcId="{F48CDAB4-9CFD-40D9-B568-495C188158DF}" destId="{517A89F5-FACF-4548-8EAF-F90A3CFED2D1}" srcOrd="0" destOrd="0" presId="urn:microsoft.com/office/officeart/2005/8/layout/hierarchy1"/>
    <dgm:cxn modelId="{2CF3B53C-F557-4DC5-ABEA-701ABE41699C}" type="presParOf" srcId="{F48CDAB4-9CFD-40D9-B568-495C188158DF}" destId="{5946875D-285F-4611-AE42-9347BF0ED7BB}" srcOrd="1" destOrd="0" presId="urn:microsoft.com/office/officeart/2005/8/layout/hierarchy1"/>
    <dgm:cxn modelId="{6145ACBF-849A-4B5D-8286-A6C15981CEF1}" type="presParOf" srcId="{5946875D-285F-4611-AE42-9347BF0ED7BB}" destId="{D44620F2-07FA-4D82-AF88-4DB3A3481E46}" srcOrd="0" destOrd="0" presId="urn:microsoft.com/office/officeart/2005/8/layout/hierarchy1"/>
    <dgm:cxn modelId="{90B6E4EE-2FC7-4741-BEA9-461A53C622EB}" type="presParOf" srcId="{D44620F2-07FA-4D82-AF88-4DB3A3481E46}" destId="{FE2EF29F-1E2F-40B7-89EC-A77C367FD23D}" srcOrd="0" destOrd="0" presId="urn:microsoft.com/office/officeart/2005/8/layout/hierarchy1"/>
    <dgm:cxn modelId="{61445E29-395A-4A99-A329-7EDB9A7A77FA}" type="presParOf" srcId="{D44620F2-07FA-4D82-AF88-4DB3A3481E46}" destId="{72EC5590-07E3-467A-BF33-97241D5360BA}" srcOrd="1" destOrd="0" presId="urn:microsoft.com/office/officeart/2005/8/layout/hierarchy1"/>
    <dgm:cxn modelId="{6F3C8A5C-4FEC-44F6-BC64-B0F772BB02BF}" type="presParOf" srcId="{5946875D-285F-4611-AE42-9347BF0ED7BB}" destId="{81FB0729-86CA-4421-925A-CB0256B307AA}" srcOrd="1" destOrd="0" presId="urn:microsoft.com/office/officeart/2005/8/layout/hierarchy1"/>
    <dgm:cxn modelId="{4C2324AD-7CF5-443A-971A-077D86FAD6AC}" type="presParOf" srcId="{81FB0729-86CA-4421-925A-CB0256B307AA}" destId="{1A981A63-9388-41E1-9D28-C0FC6F885C22}" srcOrd="0" destOrd="0" presId="urn:microsoft.com/office/officeart/2005/8/layout/hierarchy1"/>
    <dgm:cxn modelId="{55ADCA83-D39F-40D9-AA25-0889320067F4}" type="presParOf" srcId="{81FB0729-86CA-4421-925A-CB0256B307AA}" destId="{0B68BAED-C7A0-4E8D-BC90-F9EEA1C533AD}" srcOrd="1" destOrd="0" presId="urn:microsoft.com/office/officeart/2005/8/layout/hierarchy1"/>
    <dgm:cxn modelId="{9A8ECBD8-7776-4AD8-8814-A71700AC6307}" type="presParOf" srcId="{0B68BAED-C7A0-4E8D-BC90-F9EEA1C533AD}" destId="{4B18F6E3-53A5-426F-81C6-B9552D19828E}" srcOrd="0" destOrd="0" presId="urn:microsoft.com/office/officeart/2005/8/layout/hierarchy1"/>
    <dgm:cxn modelId="{6459DB97-609F-412D-8C21-759135CAB3EC}" type="presParOf" srcId="{4B18F6E3-53A5-426F-81C6-B9552D19828E}" destId="{07445F7B-CB3A-4F65-8AC8-1EA996D510B6}" srcOrd="0" destOrd="0" presId="urn:microsoft.com/office/officeart/2005/8/layout/hierarchy1"/>
    <dgm:cxn modelId="{C6380B36-93E0-4956-9234-CBBA1F3881D3}" type="presParOf" srcId="{4B18F6E3-53A5-426F-81C6-B9552D19828E}" destId="{4410F78D-DD26-491A-8C71-78A61C161716}" srcOrd="1" destOrd="0" presId="urn:microsoft.com/office/officeart/2005/8/layout/hierarchy1"/>
    <dgm:cxn modelId="{DC5016F1-551F-4743-B263-CA4963D31601}" type="presParOf" srcId="{0B68BAED-C7A0-4E8D-BC90-F9EEA1C533AD}" destId="{0599E351-7AEB-428F-913F-0AAFBB1B1729}" srcOrd="1" destOrd="0" presId="urn:microsoft.com/office/officeart/2005/8/layout/hierarchy1"/>
    <dgm:cxn modelId="{BD37FF40-160C-4B12-89D7-6F444DD39FD9}" type="presParOf" srcId="{81FB0729-86CA-4421-925A-CB0256B307AA}" destId="{8D60E4C3-1EB1-4593-9667-DA9F0BD001DE}" srcOrd="2" destOrd="0" presId="urn:microsoft.com/office/officeart/2005/8/layout/hierarchy1"/>
    <dgm:cxn modelId="{0E60D3FF-5774-474A-AD97-227FA73FA7BB}" type="presParOf" srcId="{81FB0729-86CA-4421-925A-CB0256B307AA}" destId="{DF95986D-CAC4-4F9B-B2B2-076751797D51}" srcOrd="3" destOrd="0" presId="urn:microsoft.com/office/officeart/2005/8/layout/hierarchy1"/>
    <dgm:cxn modelId="{2537223B-EA20-4432-8EDA-C154E4FF3862}" type="presParOf" srcId="{DF95986D-CAC4-4F9B-B2B2-076751797D51}" destId="{00586F74-D7B3-452E-95B1-A95FC1715988}" srcOrd="0" destOrd="0" presId="urn:microsoft.com/office/officeart/2005/8/layout/hierarchy1"/>
    <dgm:cxn modelId="{A7F24099-7485-44F7-9532-05579CDEEC87}" type="presParOf" srcId="{00586F74-D7B3-452E-95B1-A95FC1715988}" destId="{E3E4A87F-AABB-476C-BC76-0467AAA5D6FC}" srcOrd="0" destOrd="0" presId="urn:microsoft.com/office/officeart/2005/8/layout/hierarchy1"/>
    <dgm:cxn modelId="{9E578BAF-7AC3-46E7-A4C7-889A8C33F096}" type="presParOf" srcId="{00586F74-D7B3-452E-95B1-A95FC1715988}" destId="{D1198E86-80EA-4F77-A568-779C9704C7D0}" srcOrd="1" destOrd="0" presId="urn:microsoft.com/office/officeart/2005/8/layout/hierarchy1"/>
    <dgm:cxn modelId="{63AA289F-1749-43D8-830A-102B30BDC4A0}" type="presParOf" srcId="{DF95986D-CAC4-4F9B-B2B2-076751797D51}" destId="{783CC238-C32B-4E4C-945F-C65E3C0A346C}" srcOrd="1" destOrd="0" presId="urn:microsoft.com/office/officeart/2005/8/layout/hierarchy1"/>
    <dgm:cxn modelId="{6A3FB707-3B4F-47EA-95D4-178B92541FAF}" type="presParOf" srcId="{783CC238-C32B-4E4C-945F-C65E3C0A346C}" destId="{B8F6D12B-BA04-4A55-90B1-1B3E570C6EFF}" srcOrd="0" destOrd="0" presId="urn:microsoft.com/office/officeart/2005/8/layout/hierarchy1"/>
    <dgm:cxn modelId="{B5939D5D-6538-467C-84F6-0B91B282ABC1}" type="presParOf" srcId="{783CC238-C32B-4E4C-945F-C65E3C0A346C}" destId="{5EDE6A1A-10D1-4E17-8126-181310DCB7E3}" srcOrd="1" destOrd="0" presId="urn:microsoft.com/office/officeart/2005/8/layout/hierarchy1"/>
    <dgm:cxn modelId="{0953277A-356B-4632-88D5-531FCB6832C8}" type="presParOf" srcId="{5EDE6A1A-10D1-4E17-8126-181310DCB7E3}" destId="{BF788EC1-0B94-4EE5-BDD4-88E7069CBC79}" srcOrd="0" destOrd="0" presId="urn:microsoft.com/office/officeart/2005/8/layout/hierarchy1"/>
    <dgm:cxn modelId="{10CB34E3-58E0-4A87-9F5D-94C28D1A92FF}" type="presParOf" srcId="{BF788EC1-0B94-4EE5-BDD4-88E7069CBC79}" destId="{95595A72-1136-4EF6-A888-AA70342B5D22}" srcOrd="0" destOrd="0" presId="urn:microsoft.com/office/officeart/2005/8/layout/hierarchy1"/>
    <dgm:cxn modelId="{9A742FA1-B863-4F29-A9DD-2E62BA675580}" type="presParOf" srcId="{BF788EC1-0B94-4EE5-BDD4-88E7069CBC79}" destId="{39AE9142-9FEB-40CA-87B2-D84E02322446}" srcOrd="1" destOrd="0" presId="urn:microsoft.com/office/officeart/2005/8/layout/hierarchy1"/>
    <dgm:cxn modelId="{D327DA8A-092B-4D88-82F7-D9B6C86273B3}" type="presParOf" srcId="{5EDE6A1A-10D1-4E17-8126-181310DCB7E3}" destId="{9A60CAF2-6B83-4238-8932-5F34ED8B584B}" srcOrd="1" destOrd="0" presId="urn:microsoft.com/office/officeart/2005/8/layout/hierarchy1"/>
    <dgm:cxn modelId="{BC4128E8-6BBC-42F3-A1D0-65C2A5ECDA11}" type="presParOf" srcId="{783CC238-C32B-4E4C-945F-C65E3C0A346C}" destId="{13D0DC39-1C91-4B93-9DD7-2ABA48789511}" srcOrd="2" destOrd="0" presId="urn:microsoft.com/office/officeart/2005/8/layout/hierarchy1"/>
    <dgm:cxn modelId="{7AEE7F85-69CE-4B5C-882A-FB8F613CCAB0}" type="presParOf" srcId="{783CC238-C32B-4E4C-945F-C65E3C0A346C}" destId="{5D348C77-8FE1-4F97-8F67-FA6E00FECB7A}" srcOrd="3" destOrd="0" presId="urn:microsoft.com/office/officeart/2005/8/layout/hierarchy1"/>
    <dgm:cxn modelId="{45FCC88B-727D-46E4-B4CA-D4E0F1CC045E}" type="presParOf" srcId="{5D348C77-8FE1-4F97-8F67-FA6E00FECB7A}" destId="{F8D12DD9-8BE9-4680-976E-FE1282F0AFB0}" srcOrd="0" destOrd="0" presId="urn:microsoft.com/office/officeart/2005/8/layout/hierarchy1"/>
    <dgm:cxn modelId="{E2E2392C-4F84-4030-AF8F-8091AA4997AB}" type="presParOf" srcId="{F8D12DD9-8BE9-4680-976E-FE1282F0AFB0}" destId="{663B1225-0B38-46A7-A2DA-81C58FA5CA60}" srcOrd="0" destOrd="0" presId="urn:microsoft.com/office/officeart/2005/8/layout/hierarchy1"/>
    <dgm:cxn modelId="{B3EA4863-D646-4D33-A45F-A51226C7D376}" type="presParOf" srcId="{F8D12DD9-8BE9-4680-976E-FE1282F0AFB0}" destId="{9FDF9D1C-96A0-495D-A9CC-97DB7977433B}" srcOrd="1" destOrd="0" presId="urn:microsoft.com/office/officeart/2005/8/layout/hierarchy1"/>
    <dgm:cxn modelId="{DF0A4143-CFE3-4A2F-BC0D-BFD3AF84071F}" type="presParOf" srcId="{5D348C77-8FE1-4F97-8F67-FA6E00FECB7A}" destId="{F76E9F06-4188-40B9-9815-DB47EC48D870}" srcOrd="1" destOrd="0" presId="urn:microsoft.com/office/officeart/2005/8/layout/hierarchy1"/>
    <dgm:cxn modelId="{65B693EF-C78E-4976-9A0C-F1BC69067BCE}" type="presParOf" srcId="{81FB0729-86CA-4421-925A-CB0256B307AA}" destId="{00724681-C48B-4CD7-A4EF-5226A444D3C0}" srcOrd="4" destOrd="0" presId="urn:microsoft.com/office/officeart/2005/8/layout/hierarchy1"/>
    <dgm:cxn modelId="{43A77B95-89CB-45E6-A085-7BF0D348938C}" type="presParOf" srcId="{81FB0729-86CA-4421-925A-CB0256B307AA}" destId="{72C52559-747A-42C1-9ADD-5C122D17844A}" srcOrd="5" destOrd="0" presId="urn:microsoft.com/office/officeart/2005/8/layout/hierarchy1"/>
    <dgm:cxn modelId="{A7EEB5FA-6A58-453D-841A-E5BDC52981BE}" type="presParOf" srcId="{72C52559-747A-42C1-9ADD-5C122D17844A}" destId="{8454960D-8A2B-494F-8804-2756ABAE85BB}" srcOrd="0" destOrd="0" presId="urn:microsoft.com/office/officeart/2005/8/layout/hierarchy1"/>
    <dgm:cxn modelId="{AC0BFB4D-1C5D-4DCD-B3EE-C9025152D813}" type="presParOf" srcId="{8454960D-8A2B-494F-8804-2756ABAE85BB}" destId="{968AA4A9-75D3-418C-8C29-56713082A3A6}" srcOrd="0" destOrd="0" presId="urn:microsoft.com/office/officeart/2005/8/layout/hierarchy1"/>
    <dgm:cxn modelId="{D9B99260-8331-4DEE-9BF9-3F67BB3F8454}" type="presParOf" srcId="{8454960D-8A2B-494F-8804-2756ABAE85BB}" destId="{A68477AC-56A8-4A7E-A08A-29EF7FB016F3}" srcOrd="1" destOrd="0" presId="urn:microsoft.com/office/officeart/2005/8/layout/hierarchy1"/>
    <dgm:cxn modelId="{BB26DCDB-769C-435A-908F-E4A2BE6ED345}" type="presParOf" srcId="{72C52559-747A-42C1-9ADD-5C122D17844A}" destId="{FA216673-8826-4B50-B643-35BD8C990405}" srcOrd="1" destOrd="0" presId="urn:microsoft.com/office/officeart/2005/8/layout/hierarchy1"/>
    <dgm:cxn modelId="{76EC6674-802D-4E0A-9133-A8208A42EC0B}" type="presParOf" srcId="{FA216673-8826-4B50-B643-35BD8C990405}" destId="{1BE70BB0-1535-4568-A571-EF353DF81959}" srcOrd="0" destOrd="0" presId="urn:microsoft.com/office/officeart/2005/8/layout/hierarchy1"/>
    <dgm:cxn modelId="{E0D1A411-A03F-4B7D-A2FC-8885B43A5407}" type="presParOf" srcId="{FA216673-8826-4B50-B643-35BD8C990405}" destId="{296BC941-B2AD-41CC-8CE3-DDBDA0990F31}" srcOrd="1" destOrd="0" presId="urn:microsoft.com/office/officeart/2005/8/layout/hierarchy1"/>
    <dgm:cxn modelId="{8639ED21-664D-462A-8F6D-CB08883A1DEA}" type="presParOf" srcId="{296BC941-B2AD-41CC-8CE3-DDBDA0990F31}" destId="{E00F5E0B-9CCE-4EC8-9D63-34A6AA591AAD}" srcOrd="0" destOrd="0" presId="urn:microsoft.com/office/officeart/2005/8/layout/hierarchy1"/>
    <dgm:cxn modelId="{C837D5AC-5107-4F90-BBF0-99FD16145604}" type="presParOf" srcId="{E00F5E0B-9CCE-4EC8-9D63-34A6AA591AAD}" destId="{5CB1A8C2-3221-4C6E-87F4-0497BF762D8F}" srcOrd="0" destOrd="0" presId="urn:microsoft.com/office/officeart/2005/8/layout/hierarchy1"/>
    <dgm:cxn modelId="{16BF1970-ACEC-4DDB-BF14-52709551AF5D}" type="presParOf" srcId="{E00F5E0B-9CCE-4EC8-9D63-34A6AA591AAD}" destId="{F769554F-EAEA-4406-9A5F-97C64CDE195E}" srcOrd="1" destOrd="0" presId="urn:microsoft.com/office/officeart/2005/8/layout/hierarchy1"/>
    <dgm:cxn modelId="{F45335B8-59CA-44CE-92D9-ECEAEE17F35B}" type="presParOf" srcId="{296BC941-B2AD-41CC-8CE3-DDBDA0990F31}" destId="{27BDCE9A-FBA2-452D-B9DD-4493587EC193}" srcOrd="1" destOrd="0" presId="urn:microsoft.com/office/officeart/2005/8/layout/hierarchy1"/>
    <dgm:cxn modelId="{968441C0-C732-4765-A28C-9A8BD89EEAE5}" type="presParOf" srcId="{FA216673-8826-4B50-B643-35BD8C990405}" destId="{80ED8FB5-81FC-42FC-A882-4AE18BC1AB11}" srcOrd="2" destOrd="0" presId="urn:microsoft.com/office/officeart/2005/8/layout/hierarchy1"/>
    <dgm:cxn modelId="{71C9E172-40EB-4FDC-9428-26D9D591B3F3}" type="presParOf" srcId="{FA216673-8826-4B50-B643-35BD8C990405}" destId="{94FAE919-F949-4CE0-A3DE-7C6B0342AE6A}" srcOrd="3" destOrd="0" presId="urn:microsoft.com/office/officeart/2005/8/layout/hierarchy1"/>
    <dgm:cxn modelId="{2ABDF249-0C07-4FAA-AE9C-0AE23D2F98EC}" type="presParOf" srcId="{94FAE919-F949-4CE0-A3DE-7C6B0342AE6A}" destId="{9A79FCB0-999D-4B35-866F-0445BBEEBF51}" srcOrd="0" destOrd="0" presId="urn:microsoft.com/office/officeart/2005/8/layout/hierarchy1"/>
    <dgm:cxn modelId="{0C62E6B4-BDE4-4682-8336-A30CAB79C417}" type="presParOf" srcId="{9A79FCB0-999D-4B35-866F-0445BBEEBF51}" destId="{E47E0175-9197-4E27-86C6-6FCDC9529F9D}" srcOrd="0" destOrd="0" presId="urn:microsoft.com/office/officeart/2005/8/layout/hierarchy1"/>
    <dgm:cxn modelId="{695C7E68-9C52-4220-BA4D-83775F83014E}" type="presParOf" srcId="{9A79FCB0-999D-4B35-866F-0445BBEEBF51}" destId="{C9DC2671-1C4C-41FE-BE29-ED10D2B740F5}" srcOrd="1" destOrd="0" presId="urn:microsoft.com/office/officeart/2005/8/layout/hierarchy1"/>
    <dgm:cxn modelId="{A25D0065-E5D8-424A-9ED3-1CF7F9A3A141}" type="presParOf" srcId="{94FAE919-F949-4CE0-A3DE-7C6B0342AE6A}" destId="{D3751DF0-6F6C-49DF-A63B-18A63EB47A0F}" srcOrd="1" destOrd="0" presId="urn:microsoft.com/office/officeart/2005/8/layout/hierarchy1"/>
    <dgm:cxn modelId="{F5C6D2AA-51D0-4DAA-A4FD-233084819D09}" type="presParOf" srcId="{F48CDAB4-9CFD-40D9-B568-495C188158DF}" destId="{AAB1E80D-90AB-4F79-9951-7B13224E1F23}" srcOrd="2" destOrd="0" presId="urn:microsoft.com/office/officeart/2005/8/layout/hierarchy1"/>
    <dgm:cxn modelId="{AC28A7B2-F6EE-4F0F-8F43-7280B197BA78}" type="presParOf" srcId="{F48CDAB4-9CFD-40D9-B568-495C188158DF}" destId="{FA43623A-68F6-4122-964B-0DF80D2339C3}" srcOrd="3" destOrd="0" presId="urn:microsoft.com/office/officeart/2005/8/layout/hierarchy1"/>
    <dgm:cxn modelId="{1A302E50-9024-422E-81AE-6744A514D1AC}" type="presParOf" srcId="{FA43623A-68F6-4122-964B-0DF80D2339C3}" destId="{2F5D8CB4-43C9-42B0-BC5E-AF7C666F6494}" srcOrd="0" destOrd="0" presId="urn:microsoft.com/office/officeart/2005/8/layout/hierarchy1"/>
    <dgm:cxn modelId="{90A796B6-D278-440C-A623-B4EF7BABD689}" type="presParOf" srcId="{2F5D8CB4-43C9-42B0-BC5E-AF7C666F6494}" destId="{D062D353-7B5C-42CB-8E44-46FA2E19A28F}" srcOrd="0" destOrd="0" presId="urn:microsoft.com/office/officeart/2005/8/layout/hierarchy1"/>
    <dgm:cxn modelId="{8F947D0A-5BB2-4F17-A6F2-B53EEA837BB1}" type="presParOf" srcId="{2F5D8CB4-43C9-42B0-BC5E-AF7C666F6494}" destId="{F57849D0-0C31-49D3-9218-4D6071AE75D6}" srcOrd="1" destOrd="0" presId="urn:microsoft.com/office/officeart/2005/8/layout/hierarchy1"/>
    <dgm:cxn modelId="{11BB7695-700C-47B8-BE32-D7E47A47B7AD}" type="presParOf" srcId="{FA43623A-68F6-4122-964B-0DF80D2339C3}" destId="{FAD9E067-7DE6-4E40-96CB-14AAF95E7B56}" srcOrd="1" destOrd="0" presId="urn:microsoft.com/office/officeart/2005/8/layout/hierarchy1"/>
    <dgm:cxn modelId="{6A5FDE4C-11A7-4344-8D2B-680EF0E7C6FA}" type="presParOf" srcId="{FAD9E067-7DE6-4E40-96CB-14AAF95E7B56}" destId="{8CE1D7A9-9F93-4837-AAC4-5AA4C86A5860}" srcOrd="0" destOrd="0" presId="urn:microsoft.com/office/officeart/2005/8/layout/hierarchy1"/>
    <dgm:cxn modelId="{C5658A54-F03B-47A6-A343-52AB3D567147}" type="presParOf" srcId="{FAD9E067-7DE6-4E40-96CB-14AAF95E7B56}" destId="{65C5E71A-EEB0-479F-810A-14777BB8BA43}" srcOrd="1" destOrd="0" presId="urn:microsoft.com/office/officeart/2005/8/layout/hierarchy1"/>
    <dgm:cxn modelId="{D9FFFC2D-D035-429D-95AA-B7DDD612154B}" type="presParOf" srcId="{65C5E71A-EEB0-479F-810A-14777BB8BA43}" destId="{762F06D7-6F59-48C6-A95E-475C0EE75447}" srcOrd="0" destOrd="0" presId="urn:microsoft.com/office/officeart/2005/8/layout/hierarchy1"/>
    <dgm:cxn modelId="{A9A889F6-82ED-43C7-8205-BFD7E22AA863}" type="presParOf" srcId="{762F06D7-6F59-48C6-A95E-475C0EE75447}" destId="{9BF76078-BD74-4C32-B942-708B62F01182}" srcOrd="0" destOrd="0" presId="urn:microsoft.com/office/officeart/2005/8/layout/hierarchy1"/>
    <dgm:cxn modelId="{F7717FE9-89D9-40AF-A3B2-E0A1FF545238}" type="presParOf" srcId="{762F06D7-6F59-48C6-A95E-475C0EE75447}" destId="{0EFB8EA3-C60E-4D41-A617-9EA072E167C8}" srcOrd="1" destOrd="0" presId="urn:microsoft.com/office/officeart/2005/8/layout/hierarchy1"/>
    <dgm:cxn modelId="{160DBE2C-74FB-4638-9C52-6218640630E1}" type="presParOf" srcId="{65C5E71A-EEB0-479F-810A-14777BB8BA43}" destId="{02AAD6F9-E873-4576-982E-D77DEB9D177F}" srcOrd="1" destOrd="0" presId="urn:microsoft.com/office/officeart/2005/8/layout/hierarchy1"/>
    <dgm:cxn modelId="{95F14683-2B56-45B0-9515-0BD4CA138093}" type="presParOf" srcId="{FAD9E067-7DE6-4E40-96CB-14AAF95E7B56}" destId="{5A4737B8-E1F0-4E5A-A493-2182AAFD364D}" srcOrd="2" destOrd="0" presId="urn:microsoft.com/office/officeart/2005/8/layout/hierarchy1"/>
    <dgm:cxn modelId="{6BB46359-189C-48BB-BF76-7CE544E533AA}" type="presParOf" srcId="{FAD9E067-7DE6-4E40-96CB-14AAF95E7B56}" destId="{3342EA59-1E63-47EF-B560-28275FA8F62E}" srcOrd="3" destOrd="0" presId="urn:microsoft.com/office/officeart/2005/8/layout/hierarchy1"/>
    <dgm:cxn modelId="{77A8A8E4-1107-4036-9AEB-676C358F146C}" type="presParOf" srcId="{3342EA59-1E63-47EF-B560-28275FA8F62E}" destId="{45B19623-882B-4B0B-9217-EEA724EC6879}" srcOrd="0" destOrd="0" presId="urn:microsoft.com/office/officeart/2005/8/layout/hierarchy1"/>
    <dgm:cxn modelId="{BDF61952-C63C-4ACF-A473-D4FC7AD3CD76}" type="presParOf" srcId="{45B19623-882B-4B0B-9217-EEA724EC6879}" destId="{107FB86D-E7D0-411F-8C57-9F54A397056B}" srcOrd="0" destOrd="0" presId="urn:microsoft.com/office/officeart/2005/8/layout/hierarchy1"/>
    <dgm:cxn modelId="{F038E518-31FD-4B48-9920-FC5A738B231F}" type="presParOf" srcId="{45B19623-882B-4B0B-9217-EEA724EC6879}" destId="{CF89DB4A-5EDA-4A39-A27F-6ECF84045AA4}" srcOrd="1" destOrd="0" presId="urn:microsoft.com/office/officeart/2005/8/layout/hierarchy1"/>
    <dgm:cxn modelId="{B32839BA-60C5-4979-B49A-3024BCD87745}" type="presParOf" srcId="{3342EA59-1E63-47EF-B560-28275FA8F62E}" destId="{F1EA5D5F-6E88-4433-8468-A9332F43F2AC}" srcOrd="1" destOrd="0" presId="urn:microsoft.com/office/officeart/2005/8/layout/hierarchy1"/>
    <dgm:cxn modelId="{0AC317B2-3DC6-46E6-81B8-0B866D93C4CD}" type="presParOf" srcId="{F48CDAB4-9CFD-40D9-B568-495C188158DF}" destId="{475BA93E-043B-4994-8B28-855DB9AC9C50}" srcOrd="4" destOrd="0" presId="urn:microsoft.com/office/officeart/2005/8/layout/hierarchy1"/>
    <dgm:cxn modelId="{F3CF0DCA-3DEB-4D40-ACFA-CECC2A687442}" type="presParOf" srcId="{F48CDAB4-9CFD-40D9-B568-495C188158DF}" destId="{21CD5B32-1250-4C29-9D36-6906F83D03CD}" srcOrd="5" destOrd="0" presId="urn:microsoft.com/office/officeart/2005/8/layout/hierarchy1"/>
    <dgm:cxn modelId="{01F70292-DBEE-4189-8083-9C3E7417C82F}" type="presParOf" srcId="{21CD5B32-1250-4C29-9D36-6906F83D03CD}" destId="{60554DA8-9C80-47DB-85DF-921E178117E5}" srcOrd="0" destOrd="0" presId="urn:microsoft.com/office/officeart/2005/8/layout/hierarchy1"/>
    <dgm:cxn modelId="{E627AAD4-13CD-4074-9B94-D7835E33F121}" type="presParOf" srcId="{60554DA8-9C80-47DB-85DF-921E178117E5}" destId="{30E4BF5C-E593-4A40-AA15-F3E26AA6E4B3}" srcOrd="0" destOrd="0" presId="urn:microsoft.com/office/officeart/2005/8/layout/hierarchy1"/>
    <dgm:cxn modelId="{948F8FDB-7590-4A0C-9E38-B708BE946FF8}" type="presParOf" srcId="{60554DA8-9C80-47DB-85DF-921E178117E5}" destId="{AE6B171B-E971-4B39-B83D-5716C6020AE0}" srcOrd="1" destOrd="0" presId="urn:microsoft.com/office/officeart/2005/8/layout/hierarchy1"/>
    <dgm:cxn modelId="{D178DD63-8FE3-4425-B178-67E002484205}" type="presParOf" srcId="{21CD5B32-1250-4C29-9D36-6906F83D03CD}" destId="{1C9023BF-044E-4172-8C03-2A15CBF7FC8E}" srcOrd="1" destOrd="0" presId="urn:microsoft.com/office/officeart/2005/8/layout/hierarchy1"/>
    <dgm:cxn modelId="{794673B3-F34C-42CB-BDB9-5039E84803A0}" type="presParOf" srcId="{1C9023BF-044E-4172-8C03-2A15CBF7FC8E}" destId="{25152B5C-43B0-4E29-9CF8-A4D4B6C630F1}" srcOrd="0" destOrd="0" presId="urn:microsoft.com/office/officeart/2005/8/layout/hierarchy1"/>
    <dgm:cxn modelId="{CBB81504-215D-47C5-B35F-DEE4F40D1785}" type="presParOf" srcId="{1C9023BF-044E-4172-8C03-2A15CBF7FC8E}" destId="{E290FCEE-C26B-4399-8A2F-9728CF7F547D}" srcOrd="1" destOrd="0" presId="urn:microsoft.com/office/officeart/2005/8/layout/hierarchy1"/>
    <dgm:cxn modelId="{173E2F11-24E3-4660-8359-9DE82E9364FB}" type="presParOf" srcId="{E290FCEE-C26B-4399-8A2F-9728CF7F547D}" destId="{78AC4906-88AD-4140-860E-E678F8067E7C}" srcOrd="0" destOrd="0" presId="urn:microsoft.com/office/officeart/2005/8/layout/hierarchy1"/>
    <dgm:cxn modelId="{37556E8E-38C1-4182-AE23-91757D839FDE}" type="presParOf" srcId="{78AC4906-88AD-4140-860E-E678F8067E7C}" destId="{9751741D-FC1A-488B-91A2-6F77AFC9B09B}" srcOrd="0" destOrd="0" presId="urn:microsoft.com/office/officeart/2005/8/layout/hierarchy1"/>
    <dgm:cxn modelId="{FFF60973-1415-4194-89D9-8C76260955CC}" type="presParOf" srcId="{78AC4906-88AD-4140-860E-E678F8067E7C}" destId="{DB81D42E-DD7D-43E0-BDC1-1B7B1F7B892D}" srcOrd="1" destOrd="0" presId="urn:microsoft.com/office/officeart/2005/8/layout/hierarchy1"/>
    <dgm:cxn modelId="{B1B84BC8-4288-44B8-ABD4-77DFCE003ECB}" type="presParOf" srcId="{E290FCEE-C26B-4399-8A2F-9728CF7F547D}" destId="{06A4E86D-B932-4274-87D0-9E40FD0FA9AC}" srcOrd="1" destOrd="0" presId="urn:microsoft.com/office/officeart/2005/8/layout/hierarchy1"/>
    <dgm:cxn modelId="{11A92B5C-7A6E-4475-B7A3-97DADA5C2778}" type="presParOf" srcId="{F48CDAB4-9CFD-40D9-B568-495C188158DF}" destId="{66FC6ED6-D6B0-4A6B-B204-9B1E48FB9C71}" srcOrd="6" destOrd="0" presId="urn:microsoft.com/office/officeart/2005/8/layout/hierarchy1"/>
    <dgm:cxn modelId="{37058E7E-082D-49B8-813A-ADA672D97861}" type="presParOf" srcId="{F48CDAB4-9CFD-40D9-B568-495C188158DF}" destId="{77F01F15-F6A3-4106-8ABC-D846E4462B01}" srcOrd="7" destOrd="0" presId="urn:microsoft.com/office/officeart/2005/8/layout/hierarchy1"/>
    <dgm:cxn modelId="{B494C764-6ED4-4F16-A914-2401CA0D5A27}" type="presParOf" srcId="{77F01F15-F6A3-4106-8ABC-D846E4462B01}" destId="{F4B247EB-1603-4124-8E07-1F8426949DF3}" srcOrd="0" destOrd="0" presId="urn:microsoft.com/office/officeart/2005/8/layout/hierarchy1"/>
    <dgm:cxn modelId="{C1AE2CAC-0175-4C67-8190-B62DFF104747}" type="presParOf" srcId="{F4B247EB-1603-4124-8E07-1F8426949DF3}" destId="{FB08247C-113F-4D7F-8B10-B03E353692F1}" srcOrd="0" destOrd="0" presId="urn:microsoft.com/office/officeart/2005/8/layout/hierarchy1"/>
    <dgm:cxn modelId="{2AB3D9ED-BE4F-4287-A201-9FB9963D21DB}" type="presParOf" srcId="{F4B247EB-1603-4124-8E07-1F8426949DF3}" destId="{C54E1C7B-4234-4872-9593-C66299BCFD64}" srcOrd="1" destOrd="0" presId="urn:microsoft.com/office/officeart/2005/8/layout/hierarchy1"/>
    <dgm:cxn modelId="{325B71D5-8EAF-4623-8DDC-403C02E4128D}" type="presParOf" srcId="{77F01F15-F6A3-4106-8ABC-D846E4462B01}" destId="{DEECD7A4-6F5C-4A2D-BEDB-6E5ADF68B968}" srcOrd="1" destOrd="0" presId="urn:microsoft.com/office/officeart/2005/8/layout/hierarchy1"/>
    <dgm:cxn modelId="{BAFFFEFF-455B-42CF-A5E5-E7A010B207CD}" type="presParOf" srcId="{DEECD7A4-6F5C-4A2D-BEDB-6E5ADF68B968}" destId="{29BB6F11-23E7-4433-9212-AECC7D77C11A}" srcOrd="0" destOrd="0" presId="urn:microsoft.com/office/officeart/2005/8/layout/hierarchy1"/>
    <dgm:cxn modelId="{FD52CC06-9544-4283-B2A6-2864601B4FC4}" type="presParOf" srcId="{DEECD7A4-6F5C-4A2D-BEDB-6E5ADF68B968}" destId="{7ADCD6B9-28EE-46F4-B667-6B1D2EFBD852}" srcOrd="1" destOrd="0" presId="urn:microsoft.com/office/officeart/2005/8/layout/hierarchy1"/>
    <dgm:cxn modelId="{C3B103DD-B95A-4D5E-865B-0A66CE4C7265}" type="presParOf" srcId="{7ADCD6B9-28EE-46F4-B667-6B1D2EFBD852}" destId="{F1E91F49-325C-41C0-BE78-9925C13C698B}" srcOrd="0" destOrd="0" presId="urn:microsoft.com/office/officeart/2005/8/layout/hierarchy1"/>
    <dgm:cxn modelId="{140B0312-09E6-4495-88C6-A70721B4B0B4}" type="presParOf" srcId="{F1E91F49-325C-41C0-BE78-9925C13C698B}" destId="{B61CEF76-14BE-4A24-9313-DB6EC4DA0B7E}" srcOrd="0" destOrd="0" presId="urn:microsoft.com/office/officeart/2005/8/layout/hierarchy1"/>
    <dgm:cxn modelId="{018CFC9B-517B-4731-86D5-1CF3444D1476}" type="presParOf" srcId="{F1E91F49-325C-41C0-BE78-9925C13C698B}" destId="{C1C7F73D-16F8-4407-AFB0-80DCF1CD2FFB}" srcOrd="1" destOrd="0" presId="urn:microsoft.com/office/officeart/2005/8/layout/hierarchy1"/>
    <dgm:cxn modelId="{66D93E49-DABF-4456-B3D9-4CF3CEAE4FD4}" type="presParOf" srcId="{7ADCD6B9-28EE-46F4-B667-6B1D2EFBD852}" destId="{931701BF-43FB-40C4-8048-4C08507865EC}" srcOrd="1" destOrd="0" presId="urn:microsoft.com/office/officeart/2005/8/layout/hierarchy1"/>
    <dgm:cxn modelId="{D9ADEA13-24E3-49B6-B452-0C08E0DB63F0}" type="presParOf" srcId="{F48CDAB4-9CFD-40D9-B568-495C188158DF}" destId="{FE9C5AB3-311D-4F23-83FD-EBC5F29E22D0}" srcOrd="8" destOrd="0" presId="urn:microsoft.com/office/officeart/2005/8/layout/hierarchy1"/>
    <dgm:cxn modelId="{6805EB15-1127-4920-8522-773AB05B63F0}" type="presParOf" srcId="{F48CDAB4-9CFD-40D9-B568-495C188158DF}" destId="{058C9F1E-7D62-4637-9379-DCF41E4D38B6}" srcOrd="9" destOrd="0" presId="urn:microsoft.com/office/officeart/2005/8/layout/hierarchy1"/>
    <dgm:cxn modelId="{B0FA71DC-8A3C-442A-B0BF-660E813032EA}" type="presParOf" srcId="{058C9F1E-7D62-4637-9379-DCF41E4D38B6}" destId="{3D99BB9E-651A-4000-BBD1-0D020A2BD30D}" srcOrd="0" destOrd="0" presId="urn:microsoft.com/office/officeart/2005/8/layout/hierarchy1"/>
    <dgm:cxn modelId="{9728F2A3-414D-47F1-AE11-3436FD059725}" type="presParOf" srcId="{3D99BB9E-651A-4000-BBD1-0D020A2BD30D}" destId="{CF701C7A-78A1-4BE0-879A-BE106687D670}" srcOrd="0" destOrd="0" presId="urn:microsoft.com/office/officeart/2005/8/layout/hierarchy1"/>
    <dgm:cxn modelId="{0560B1CD-7423-44A6-A243-F0AB90F58EF7}" type="presParOf" srcId="{3D99BB9E-651A-4000-BBD1-0D020A2BD30D}" destId="{0D66902C-EC64-4EF5-A718-21A4A6042887}" srcOrd="1" destOrd="0" presId="urn:microsoft.com/office/officeart/2005/8/layout/hierarchy1"/>
    <dgm:cxn modelId="{3451F8CB-4379-40A8-8E64-967AC0FAE9E5}" type="presParOf" srcId="{058C9F1E-7D62-4637-9379-DCF41E4D38B6}" destId="{6913DB26-3AD8-4D73-8DF0-F803C149B5F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a:solidFill>
          <a:schemeClr val="bg2">
            <a:alpha val="50000"/>
          </a:schemeClr>
        </a:solidFill>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EAAD5365-E283-406A-AE8D-30C38D185353}" srcId="{9E033F54-A2A4-45C4-9403-0C83CFA117BB}" destId="{07EE24F1-7911-4A76-A01D-73348258416A}" srcOrd="7" destOrd="0" parTransId="{0627ECD3-4237-42D7-A912-6A5CFED8CC1B}" sibTransId="{44510F0E-DD4C-4958-B56F-5B5743F9AD5C}"/>
    <dgm:cxn modelId="{EA7469CC-EF61-4644-971A-3F56780794EF}" type="presOf" srcId="{49E32819-C171-4D95-853B-A2E51F96ABA2}" destId="{36388CD6-0D14-4951-8607-35F6E486FF5C}" srcOrd="0" destOrd="0" presId="urn:microsoft.com/office/officeart/2005/8/layout/radial3"/>
    <dgm:cxn modelId="{46F75A91-D0A2-4D89-9D2D-D3115A5E9EC5}" type="presOf" srcId="{A28DA18D-E03D-4183-B30B-45814DEB8149}" destId="{E446F060-DD57-4EBA-A3F3-FD399C09B6F4}" srcOrd="0" destOrd="0" presId="urn:microsoft.com/office/officeart/2005/8/layout/radial3"/>
    <dgm:cxn modelId="{9F095B5F-ED69-4C75-9917-0FBA07781D9C}" type="presOf" srcId="{157F6562-0BA6-48BC-AC8B-BD44455A51F5}" destId="{ADB3A57A-327D-4A3E-84EF-85B08325C015}" srcOrd="0" destOrd="0" presId="urn:microsoft.com/office/officeart/2005/8/layout/radial3"/>
    <dgm:cxn modelId="{15C17AA8-7970-42A4-8680-5547098A5F9C}" type="presOf" srcId="{498913F6-8EEC-458D-B147-F393AA262AC9}" destId="{9DA4725A-C848-484C-8351-856CAE39BD3C}"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DAC8400C-9CB4-47CF-8EB6-66D63BDBA75C}" type="presOf" srcId="{9E033F54-A2A4-45C4-9403-0C83CFA117BB}" destId="{BF32F9AB-0882-412E-B4BD-4F3743A8EB3B}" srcOrd="0" destOrd="0" presId="urn:microsoft.com/office/officeart/2005/8/layout/radial3"/>
    <dgm:cxn modelId="{B0E631DA-B308-4A12-B5D1-C8C16F90EA97}" type="presOf" srcId="{1ABBBA0A-4D42-43A0-9844-BCD169F18306}" destId="{99C8B334-CD29-46D2-9418-83CA7DD43043}" srcOrd="0" destOrd="0" presId="urn:microsoft.com/office/officeart/2005/8/layout/radial3"/>
    <dgm:cxn modelId="{26A7B366-37D2-4AC3-BE16-1F290910A48F}" srcId="{57AE0DEA-D083-4A80-A657-2DF9650D0558}" destId="{9E033F54-A2A4-45C4-9403-0C83CFA117BB}" srcOrd="0" destOrd="0" parTransId="{072BB7E3-EDF5-4F62-8AA8-0AC488A7C827}" sibTransId="{EA07EF96-4379-429E-AA02-019C0860E07C}"/>
    <dgm:cxn modelId="{C053F2F9-D0B5-4D0D-85D3-27936F3766AE}" type="presOf" srcId="{57AE0DEA-D083-4A80-A657-2DF9650D0558}" destId="{707D0901-DAEB-4F31-B700-C462E5BBB04A}"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BD2BF22D-2652-433F-BAA4-A725CF0BE427}" srcId="{9E033F54-A2A4-45C4-9403-0C83CFA117BB}" destId="{1ABBBA0A-4D42-43A0-9844-BCD169F18306}" srcOrd="3" destOrd="0" parTransId="{439A633D-49F1-4B40-9A7B-3150B22BEA23}" sibTransId="{B6FDE673-EB06-4562-9A6F-016B1CA37295}"/>
    <dgm:cxn modelId="{F82AFC47-7285-4DCE-8323-306A87B70CDE}" srcId="{9E033F54-A2A4-45C4-9403-0C83CFA117BB}" destId="{498913F6-8EEC-458D-B147-F393AA262AC9}" srcOrd="1" destOrd="0" parTransId="{0676D18F-14D2-47B3-98FF-94B5781C3A36}" sibTransId="{667E3F3C-530A-406F-9F69-0BCA0A3FFB4D}"/>
    <dgm:cxn modelId="{6AAB56F0-4270-4441-B409-8322FFB78411}" srcId="{9E033F54-A2A4-45C4-9403-0C83CFA117BB}" destId="{ECAA6576-82B8-4D07-A22F-BCE31DF7C1C7}" srcOrd="0" destOrd="0" parTransId="{CED7D634-8797-4FA5-B899-0789A2305612}" sibTransId="{52C6B9C2-4661-4AE9-A2D0-1C8145D81AA6}"/>
    <dgm:cxn modelId="{EA31EA72-9B13-4FF8-B542-890FD3B7F256}" type="presOf" srcId="{7BFB1EB1-4C44-4E52-969F-D8F896F84D8A}" destId="{DCF8CCCE-552D-4854-9AE0-AC8FB2A2AF71}" srcOrd="0" destOrd="0" presId="urn:microsoft.com/office/officeart/2005/8/layout/radial3"/>
    <dgm:cxn modelId="{FD06B016-BB85-4251-8CF8-DD4A3585CFBA}" srcId="{9E033F54-A2A4-45C4-9403-0C83CFA117BB}" destId="{A120C301-8A42-4BFA-B89F-05DA4D67FCD0}" srcOrd="6" destOrd="0" parTransId="{652E7CA6-3E12-452C-B417-18575D39BB9B}" sibTransId="{3E736679-00C5-4D3E-8A2A-55637FF73B3A}"/>
    <dgm:cxn modelId="{65163E95-82B4-4AFD-A612-59F0CEF32DBA}" type="presOf" srcId="{07EE24F1-7911-4A76-A01D-73348258416A}" destId="{8FFBCD8F-D5AC-4947-97E7-AAEAF2105E27}" srcOrd="0" destOrd="0" presId="urn:microsoft.com/office/officeart/2005/8/layout/radial3"/>
    <dgm:cxn modelId="{AB722C05-4367-431D-9551-5D69B649180A}" srcId="{9E033F54-A2A4-45C4-9403-0C83CFA117BB}" destId="{157F6562-0BA6-48BC-AC8B-BD44455A51F5}" srcOrd="5" destOrd="0" parTransId="{26DFB2ED-7CDA-49FE-8000-BE7E6EC557B4}" sibTransId="{CCDD8479-8BBA-45C3-8419-CB51B49D4294}"/>
    <dgm:cxn modelId="{67A597CB-D5AA-4240-879C-84A56447D885}" type="presOf" srcId="{50C34F6F-EBED-4078-AB2F-BB7648B275FA}" destId="{4BB547E0-6903-4E7D-8138-859CBCFE5E41}" srcOrd="0" destOrd="0" presId="urn:microsoft.com/office/officeart/2005/8/layout/radial3"/>
    <dgm:cxn modelId="{8CD1EA92-4100-48AA-85EB-F9EFDEFA490B}" type="presOf" srcId="{A120C301-8A42-4BFA-B89F-05DA4D67FCD0}" destId="{0F68D8DA-02C7-41A5-9321-B7B627A9B6C5}" srcOrd="0" destOrd="0" presId="urn:microsoft.com/office/officeart/2005/8/layout/radial3"/>
    <dgm:cxn modelId="{EF856AAA-34EB-4D34-8538-FAAA3DC8A90D}" srcId="{9E033F54-A2A4-45C4-9403-0C83CFA117BB}" destId="{49E32819-C171-4D95-853B-A2E51F96ABA2}" srcOrd="9" destOrd="0" parTransId="{FE54A1B5-2F98-407D-AF6D-EDDB838413EB}" sibTransId="{1495C7CB-34EC-41A1-9760-28DDDC42EEA8}"/>
    <dgm:cxn modelId="{C35840AC-866C-48E7-A5BB-AD79E28E045E}" srcId="{9E033F54-A2A4-45C4-9403-0C83CFA117BB}" destId="{A28DA18D-E03D-4183-B30B-45814DEB8149}" srcOrd="4" destOrd="0" parTransId="{6F827289-8D13-4746-8B12-85BDAF35A759}" sibTransId="{C09BDD51-5B92-4B2E-9B7F-C1048D27FAA6}"/>
    <dgm:cxn modelId="{B6E2D54A-8278-4681-BAE2-F782E518C9F7}" type="presOf" srcId="{ECAA6576-82B8-4D07-A22F-BCE31DF7C1C7}" destId="{EF5AA95C-31D3-4078-9131-307FCCC7C88A}" srcOrd="0" destOrd="0" presId="urn:microsoft.com/office/officeart/2005/8/layout/radial3"/>
    <dgm:cxn modelId="{9D3DDE3C-105F-4C02-89F6-0D8D53D08748}" type="presParOf" srcId="{707D0901-DAEB-4F31-B700-C462E5BBB04A}" destId="{311FEDB7-A7AD-46A7-9F92-AAEF0C787EBD}" srcOrd="0" destOrd="0" presId="urn:microsoft.com/office/officeart/2005/8/layout/radial3"/>
    <dgm:cxn modelId="{FA82CA8A-84CA-4CCF-81B4-146CE187C61F}" type="presParOf" srcId="{311FEDB7-A7AD-46A7-9F92-AAEF0C787EBD}" destId="{BF32F9AB-0882-412E-B4BD-4F3743A8EB3B}" srcOrd="0" destOrd="0" presId="urn:microsoft.com/office/officeart/2005/8/layout/radial3"/>
    <dgm:cxn modelId="{C02B97DC-B0F9-4FDB-8DA2-11A866B16322}" type="presParOf" srcId="{311FEDB7-A7AD-46A7-9F92-AAEF0C787EBD}" destId="{EF5AA95C-31D3-4078-9131-307FCCC7C88A}" srcOrd="1" destOrd="0" presId="urn:microsoft.com/office/officeart/2005/8/layout/radial3"/>
    <dgm:cxn modelId="{8DBC0678-A7E3-4087-996A-76A187AE7069}" type="presParOf" srcId="{311FEDB7-A7AD-46A7-9F92-AAEF0C787EBD}" destId="{9DA4725A-C848-484C-8351-856CAE39BD3C}" srcOrd="2" destOrd="0" presId="urn:microsoft.com/office/officeart/2005/8/layout/radial3"/>
    <dgm:cxn modelId="{554E9080-63AC-476E-AC2E-140A70C59036}" type="presParOf" srcId="{311FEDB7-A7AD-46A7-9F92-AAEF0C787EBD}" destId="{4BB547E0-6903-4E7D-8138-859CBCFE5E41}" srcOrd="3" destOrd="0" presId="urn:microsoft.com/office/officeart/2005/8/layout/radial3"/>
    <dgm:cxn modelId="{3F98DED1-7828-4E0D-86DD-8DA50877059C}" type="presParOf" srcId="{311FEDB7-A7AD-46A7-9F92-AAEF0C787EBD}" destId="{99C8B334-CD29-46D2-9418-83CA7DD43043}" srcOrd="4" destOrd="0" presId="urn:microsoft.com/office/officeart/2005/8/layout/radial3"/>
    <dgm:cxn modelId="{4D18D992-222C-441C-BEA8-1736AA550CBE}" type="presParOf" srcId="{311FEDB7-A7AD-46A7-9F92-AAEF0C787EBD}" destId="{E446F060-DD57-4EBA-A3F3-FD399C09B6F4}" srcOrd="5" destOrd="0" presId="urn:microsoft.com/office/officeart/2005/8/layout/radial3"/>
    <dgm:cxn modelId="{605BCA2E-0DEE-4C06-AF6A-57F1097DFD1D}" type="presParOf" srcId="{311FEDB7-A7AD-46A7-9F92-AAEF0C787EBD}" destId="{ADB3A57A-327D-4A3E-84EF-85B08325C015}" srcOrd="6" destOrd="0" presId="urn:microsoft.com/office/officeart/2005/8/layout/radial3"/>
    <dgm:cxn modelId="{79E95258-CB76-43C1-B457-EA0E0A314017}" type="presParOf" srcId="{311FEDB7-A7AD-46A7-9F92-AAEF0C787EBD}" destId="{0F68D8DA-02C7-41A5-9321-B7B627A9B6C5}" srcOrd="7" destOrd="0" presId="urn:microsoft.com/office/officeart/2005/8/layout/radial3"/>
    <dgm:cxn modelId="{0A98804A-D64D-4C59-AF99-C735A454529F}" type="presParOf" srcId="{311FEDB7-A7AD-46A7-9F92-AAEF0C787EBD}" destId="{8FFBCD8F-D5AC-4947-97E7-AAEAF2105E27}" srcOrd="8" destOrd="0" presId="urn:microsoft.com/office/officeart/2005/8/layout/radial3"/>
    <dgm:cxn modelId="{3089CFB2-AFE6-40D0-87B3-1635CE676C8A}" type="presParOf" srcId="{311FEDB7-A7AD-46A7-9F92-AAEF0C787EBD}" destId="{DCF8CCCE-552D-4854-9AE0-AC8FB2A2AF71}" srcOrd="9" destOrd="0" presId="urn:microsoft.com/office/officeart/2005/8/layout/radial3"/>
    <dgm:cxn modelId="{62CE28D7-125F-4DB5-B0FD-CF8DB396A28D}"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a:solidFill>
          <a:schemeClr val="bg2">
            <a:alpha val="50000"/>
          </a:schemeClr>
        </a:solidFill>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87B38358-D5A0-41D6-9475-3C408EB48A12}" type="presOf" srcId="{498913F6-8EEC-458D-B147-F393AA262AC9}" destId="{9DA4725A-C848-484C-8351-856CAE39BD3C}" srcOrd="0" destOrd="0" presId="urn:microsoft.com/office/officeart/2005/8/layout/radial3"/>
    <dgm:cxn modelId="{94098BC6-89B6-411D-AD1D-32AF3A7A311B}" type="presOf" srcId="{57AE0DEA-D083-4A80-A657-2DF9650D0558}" destId="{707D0901-DAEB-4F31-B700-C462E5BBB04A}"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C5F2381E-B318-422E-B4B0-90100C6BB255}" type="presOf" srcId="{7BFB1EB1-4C44-4E52-969F-D8F896F84D8A}" destId="{DCF8CCCE-552D-4854-9AE0-AC8FB2A2AF71}"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E5DDEE29-2079-4148-B3D9-5BD79C99FAD5}" type="presOf" srcId="{9E033F54-A2A4-45C4-9403-0C83CFA117BB}" destId="{BF32F9AB-0882-412E-B4BD-4F3743A8EB3B}" srcOrd="0" destOrd="0" presId="urn:microsoft.com/office/officeart/2005/8/layout/radial3"/>
    <dgm:cxn modelId="{4E82CC3D-6FE0-4B5E-B4A6-F191B2E0E428}" type="presOf" srcId="{07EE24F1-7911-4A76-A01D-73348258416A}" destId="{8FFBCD8F-D5AC-4947-97E7-AAEAF2105E27}"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A5A4F217-3BB0-4623-9BBE-C346396D2D52}" type="presOf" srcId="{49E32819-C171-4D95-853B-A2E51F96ABA2}" destId="{36388CD6-0D14-4951-8607-35F6E486FF5C}" srcOrd="0" destOrd="0" presId="urn:microsoft.com/office/officeart/2005/8/layout/radial3"/>
    <dgm:cxn modelId="{AB94FCDC-3D98-4038-B57F-890E0C53188F}" type="presOf" srcId="{A120C301-8A42-4BFA-B89F-05DA4D67FCD0}" destId="{0F68D8DA-02C7-41A5-9321-B7B627A9B6C5}"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979F6948-AEEE-46B7-A160-B5C48830BCD9}" type="presOf" srcId="{1ABBBA0A-4D42-43A0-9844-BCD169F18306}" destId="{99C8B334-CD29-46D2-9418-83CA7DD43043}" srcOrd="0" destOrd="0" presId="urn:microsoft.com/office/officeart/2005/8/layout/radial3"/>
    <dgm:cxn modelId="{EAAD5365-E283-406A-AE8D-30C38D185353}" srcId="{9E033F54-A2A4-45C4-9403-0C83CFA117BB}" destId="{07EE24F1-7911-4A76-A01D-73348258416A}" srcOrd="7" destOrd="0" parTransId="{0627ECD3-4237-42D7-A912-6A5CFED8CC1B}" sibTransId="{44510F0E-DD4C-4958-B56F-5B5743F9AD5C}"/>
    <dgm:cxn modelId="{C35840AC-866C-48E7-A5BB-AD79E28E045E}" srcId="{9E033F54-A2A4-45C4-9403-0C83CFA117BB}" destId="{A28DA18D-E03D-4183-B30B-45814DEB8149}" srcOrd="4" destOrd="0" parTransId="{6F827289-8D13-4746-8B12-85BDAF35A759}" sibTransId="{C09BDD51-5B92-4B2E-9B7F-C1048D27FAA6}"/>
    <dgm:cxn modelId="{B0CD9D66-963F-42D1-ADAB-56F1F27AD80F}" type="presOf" srcId="{50C34F6F-EBED-4078-AB2F-BB7648B275FA}" destId="{4BB547E0-6903-4E7D-8138-859CBCFE5E41}" srcOrd="0" destOrd="0" presId="urn:microsoft.com/office/officeart/2005/8/layout/radial3"/>
    <dgm:cxn modelId="{FD06B016-BB85-4251-8CF8-DD4A3585CFBA}" srcId="{9E033F54-A2A4-45C4-9403-0C83CFA117BB}" destId="{A120C301-8A42-4BFA-B89F-05DA4D67FCD0}" srcOrd="6" destOrd="0" parTransId="{652E7CA6-3E12-452C-B417-18575D39BB9B}" sibTransId="{3E736679-00C5-4D3E-8A2A-55637FF73B3A}"/>
    <dgm:cxn modelId="{F09E66C6-1A53-4817-8829-380CB6C8BCD2}" type="presOf" srcId="{157F6562-0BA6-48BC-AC8B-BD44455A51F5}" destId="{ADB3A57A-327D-4A3E-84EF-85B08325C015}" srcOrd="0" destOrd="0" presId="urn:microsoft.com/office/officeart/2005/8/layout/radial3"/>
    <dgm:cxn modelId="{AB722C05-4367-431D-9551-5D69B649180A}" srcId="{9E033F54-A2A4-45C4-9403-0C83CFA117BB}" destId="{157F6562-0BA6-48BC-AC8B-BD44455A51F5}" srcOrd="5" destOrd="0" parTransId="{26DFB2ED-7CDA-49FE-8000-BE7E6EC557B4}" sibTransId="{CCDD8479-8BBA-45C3-8419-CB51B49D4294}"/>
    <dgm:cxn modelId="{BD2BF22D-2652-433F-BAA4-A725CF0BE427}" srcId="{9E033F54-A2A4-45C4-9403-0C83CFA117BB}" destId="{1ABBBA0A-4D42-43A0-9844-BCD169F18306}" srcOrd="3" destOrd="0" parTransId="{439A633D-49F1-4B40-9A7B-3150B22BEA23}" sibTransId="{B6FDE673-EB06-4562-9A6F-016B1CA37295}"/>
    <dgm:cxn modelId="{66ABC42A-9CED-40DB-81DB-74CEAAC2DC43}" type="presOf" srcId="{ECAA6576-82B8-4D07-A22F-BCE31DF7C1C7}" destId="{EF5AA95C-31D3-4078-9131-307FCCC7C88A}" srcOrd="0" destOrd="0" presId="urn:microsoft.com/office/officeart/2005/8/layout/radial3"/>
    <dgm:cxn modelId="{4AA4BF53-6C73-4185-997F-19E5EC03292D}" type="presOf" srcId="{A28DA18D-E03D-4183-B30B-45814DEB8149}" destId="{E446F060-DD57-4EBA-A3F3-FD399C09B6F4}" srcOrd="0" destOrd="0" presId="urn:microsoft.com/office/officeart/2005/8/layout/radial3"/>
    <dgm:cxn modelId="{420B5713-F2AF-404A-AF66-383AAC7F37EE}" type="presParOf" srcId="{707D0901-DAEB-4F31-B700-C462E5BBB04A}" destId="{311FEDB7-A7AD-46A7-9F92-AAEF0C787EBD}" srcOrd="0" destOrd="0" presId="urn:microsoft.com/office/officeart/2005/8/layout/radial3"/>
    <dgm:cxn modelId="{578D4457-2BEB-41DB-84CE-701677DA84AC}" type="presParOf" srcId="{311FEDB7-A7AD-46A7-9F92-AAEF0C787EBD}" destId="{BF32F9AB-0882-412E-B4BD-4F3743A8EB3B}" srcOrd="0" destOrd="0" presId="urn:microsoft.com/office/officeart/2005/8/layout/radial3"/>
    <dgm:cxn modelId="{3838A47A-FB66-47CD-B616-0E3B900DBA21}" type="presParOf" srcId="{311FEDB7-A7AD-46A7-9F92-AAEF0C787EBD}" destId="{EF5AA95C-31D3-4078-9131-307FCCC7C88A}" srcOrd="1" destOrd="0" presId="urn:microsoft.com/office/officeart/2005/8/layout/radial3"/>
    <dgm:cxn modelId="{B70F309E-28ED-44B6-874B-03F1CD9239F4}" type="presParOf" srcId="{311FEDB7-A7AD-46A7-9F92-AAEF0C787EBD}" destId="{9DA4725A-C848-484C-8351-856CAE39BD3C}" srcOrd="2" destOrd="0" presId="urn:microsoft.com/office/officeart/2005/8/layout/radial3"/>
    <dgm:cxn modelId="{2D53CEB5-5FE2-4809-9A9F-53F6267E73C3}" type="presParOf" srcId="{311FEDB7-A7AD-46A7-9F92-AAEF0C787EBD}" destId="{4BB547E0-6903-4E7D-8138-859CBCFE5E41}" srcOrd="3" destOrd="0" presId="urn:microsoft.com/office/officeart/2005/8/layout/radial3"/>
    <dgm:cxn modelId="{F0829D80-8598-4C9E-8685-CA3EC5259949}" type="presParOf" srcId="{311FEDB7-A7AD-46A7-9F92-AAEF0C787EBD}" destId="{99C8B334-CD29-46D2-9418-83CA7DD43043}" srcOrd="4" destOrd="0" presId="urn:microsoft.com/office/officeart/2005/8/layout/radial3"/>
    <dgm:cxn modelId="{691B74B0-256E-44BF-AFC3-8C494285F628}" type="presParOf" srcId="{311FEDB7-A7AD-46A7-9F92-AAEF0C787EBD}" destId="{E446F060-DD57-4EBA-A3F3-FD399C09B6F4}" srcOrd="5" destOrd="0" presId="urn:microsoft.com/office/officeart/2005/8/layout/radial3"/>
    <dgm:cxn modelId="{9EE88E7B-DAE1-4434-9449-67847EBAC23E}" type="presParOf" srcId="{311FEDB7-A7AD-46A7-9F92-AAEF0C787EBD}" destId="{ADB3A57A-327D-4A3E-84EF-85B08325C015}" srcOrd="6" destOrd="0" presId="urn:microsoft.com/office/officeart/2005/8/layout/radial3"/>
    <dgm:cxn modelId="{A89C4F2B-A57E-4E9F-99D2-6149C409A01F}" type="presParOf" srcId="{311FEDB7-A7AD-46A7-9F92-AAEF0C787EBD}" destId="{0F68D8DA-02C7-41A5-9321-B7B627A9B6C5}" srcOrd="7" destOrd="0" presId="urn:microsoft.com/office/officeart/2005/8/layout/radial3"/>
    <dgm:cxn modelId="{AD4BDD02-BEAC-4ACF-81DB-40A535D219D2}" type="presParOf" srcId="{311FEDB7-A7AD-46A7-9F92-AAEF0C787EBD}" destId="{8FFBCD8F-D5AC-4947-97E7-AAEAF2105E27}" srcOrd="8" destOrd="0" presId="urn:microsoft.com/office/officeart/2005/8/layout/radial3"/>
    <dgm:cxn modelId="{179E60BD-73DE-4F0E-BA29-4B7AD5C10331}" type="presParOf" srcId="{311FEDB7-A7AD-46A7-9F92-AAEF0C787EBD}" destId="{DCF8CCCE-552D-4854-9AE0-AC8FB2A2AF71}" srcOrd="9" destOrd="0" presId="urn:microsoft.com/office/officeart/2005/8/layout/radial3"/>
    <dgm:cxn modelId="{532F8BCC-8EE4-4159-B846-1840098D0C8B}"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a:solidFill>
          <a:schemeClr val="bg2">
            <a:alpha val="50000"/>
          </a:schemeClr>
        </a:solidFill>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FC178DBA-F48A-4FD9-AB4E-66DEA8BCD730}" type="presOf" srcId="{07EE24F1-7911-4A76-A01D-73348258416A}" destId="{8FFBCD8F-D5AC-4947-97E7-AAEAF2105E27}" srcOrd="0" destOrd="0" presId="urn:microsoft.com/office/officeart/2005/8/layout/radial3"/>
    <dgm:cxn modelId="{EAAD5365-E283-406A-AE8D-30C38D185353}" srcId="{9E033F54-A2A4-45C4-9403-0C83CFA117BB}" destId="{07EE24F1-7911-4A76-A01D-73348258416A}" srcOrd="7" destOrd="0" parTransId="{0627ECD3-4237-42D7-A912-6A5CFED8CC1B}" sibTransId="{44510F0E-DD4C-4958-B56F-5B5743F9AD5C}"/>
    <dgm:cxn modelId="{07639255-0453-43D9-9763-AA431E26F0C2}" type="presOf" srcId="{49E32819-C171-4D95-853B-A2E51F96ABA2}" destId="{36388CD6-0D14-4951-8607-35F6E486FF5C}" srcOrd="0" destOrd="0" presId="urn:microsoft.com/office/officeart/2005/8/layout/radial3"/>
    <dgm:cxn modelId="{87C5A1E8-CC47-476C-915E-FC8B3847BE8C}" type="presOf" srcId="{A120C301-8A42-4BFA-B89F-05DA4D67FCD0}" destId="{0F68D8DA-02C7-41A5-9321-B7B627A9B6C5}" srcOrd="0" destOrd="0" presId="urn:microsoft.com/office/officeart/2005/8/layout/radial3"/>
    <dgm:cxn modelId="{B66A65A8-A44C-451C-B656-CC6D8BD68F3A}" type="presOf" srcId="{7BFB1EB1-4C44-4E52-969F-D8F896F84D8A}" destId="{DCF8CCCE-552D-4854-9AE0-AC8FB2A2AF71}" srcOrd="0" destOrd="0" presId="urn:microsoft.com/office/officeart/2005/8/layout/radial3"/>
    <dgm:cxn modelId="{F27E5B4B-F8B7-4B41-B916-503C867D119B}" type="presOf" srcId="{1ABBBA0A-4D42-43A0-9844-BCD169F18306}" destId="{99C8B334-CD29-46D2-9418-83CA7DD43043}" srcOrd="0" destOrd="0" presId="urn:microsoft.com/office/officeart/2005/8/layout/radial3"/>
    <dgm:cxn modelId="{F565688C-F3D0-49C4-AB63-458845AB269B}" type="presOf" srcId="{ECAA6576-82B8-4D07-A22F-BCE31DF7C1C7}" destId="{EF5AA95C-31D3-4078-9131-307FCCC7C88A}"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847297EB-2B6B-4A46-92AB-3C01AF44CEB4}" type="presOf" srcId="{498913F6-8EEC-458D-B147-F393AA262AC9}" destId="{9DA4725A-C848-484C-8351-856CAE39BD3C}" srcOrd="0" destOrd="0" presId="urn:microsoft.com/office/officeart/2005/8/layout/radial3"/>
    <dgm:cxn modelId="{26A7B366-37D2-4AC3-BE16-1F290910A48F}" srcId="{57AE0DEA-D083-4A80-A657-2DF9650D0558}" destId="{9E033F54-A2A4-45C4-9403-0C83CFA117BB}" srcOrd="0" destOrd="0" parTransId="{072BB7E3-EDF5-4F62-8AA8-0AC488A7C827}" sibTransId="{EA07EF96-4379-429E-AA02-019C0860E07C}"/>
    <dgm:cxn modelId="{31B7F3D5-B8FA-43BB-8565-682D2406B5E9}" type="presOf" srcId="{9E033F54-A2A4-45C4-9403-0C83CFA117BB}" destId="{BF32F9AB-0882-412E-B4BD-4F3743A8EB3B}"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33A1F292-D6C5-4EE8-B65E-3663787FDB24}" type="presOf" srcId="{57AE0DEA-D083-4A80-A657-2DF9650D0558}" destId="{707D0901-DAEB-4F31-B700-C462E5BBB04A}"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F82AFC47-7285-4DCE-8323-306A87B70CDE}" srcId="{9E033F54-A2A4-45C4-9403-0C83CFA117BB}" destId="{498913F6-8EEC-458D-B147-F393AA262AC9}" srcOrd="1" destOrd="0" parTransId="{0676D18F-14D2-47B3-98FF-94B5781C3A36}" sibTransId="{667E3F3C-530A-406F-9F69-0BCA0A3FFB4D}"/>
    <dgm:cxn modelId="{6AAB56F0-4270-4441-B409-8322FFB78411}" srcId="{9E033F54-A2A4-45C4-9403-0C83CFA117BB}" destId="{ECAA6576-82B8-4D07-A22F-BCE31DF7C1C7}" srcOrd="0" destOrd="0" parTransId="{CED7D634-8797-4FA5-B899-0789A2305612}" sibTransId="{52C6B9C2-4661-4AE9-A2D0-1C8145D81AA6}"/>
    <dgm:cxn modelId="{FD06B016-BB85-4251-8CF8-DD4A3585CFBA}" srcId="{9E033F54-A2A4-45C4-9403-0C83CFA117BB}" destId="{A120C301-8A42-4BFA-B89F-05DA4D67FCD0}" srcOrd="6" destOrd="0" parTransId="{652E7CA6-3E12-452C-B417-18575D39BB9B}" sibTransId="{3E736679-00C5-4D3E-8A2A-55637FF73B3A}"/>
    <dgm:cxn modelId="{AB722C05-4367-431D-9551-5D69B649180A}" srcId="{9E033F54-A2A4-45C4-9403-0C83CFA117BB}" destId="{157F6562-0BA6-48BC-AC8B-BD44455A51F5}" srcOrd="5" destOrd="0" parTransId="{26DFB2ED-7CDA-49FE-8000-BE7E6EC557B4}" sibTransId="{CCDD8479-8BBA-45C3-8419-CB51B49D4294}"/>
    <dgm:cxn modelId="{273D105F-10E7-44E7-BCEA-A50110F830C8}" type="presOf" srcId="{A28DA18D-E03D-4183-B30B-45814DEB8149}" destId="{E446F060-DD57-4EBA-A3F3-FD399C09B6F4}" srcOrd="0" destOrd="0" presId="urn:microsoft.com/office/officeart/2005/8/layout/radial3"/>
    <dgm:cxn modelId="{EF856AAA-34EB-4D34-8538-FAAA3DC8A90D}" srcId="{9E033F54-A2A4-45C4-9403-0C83CFA117BB}" destId="{49E32819-C171-4D95-853B-A2E51F96ABA2}" srcOrd="9" destOrd="0" parTransId="{FE54A1B5-2F98-407D-AF6D-EDDB838413EB}" sibTransId="{1495C7CB-34EC-41A1-9760-28DDDC42EEA8}"/>
    <dgm:cxn modelId="{C35840AC-866C-48E7-A5BB-AD79E28E045E}" srcId="{9E033F54-A2A4-45C4-9403-0C83CFA117BB}" destId="{A28DA18D-E03D-4183-B30B-45814DEB8149}" srcOrd="4" destOrd="0" parTransId="{6F827289-8D13-4746-8B12-85BDAF35A759}" sibTransId="{C09BDD51-5B92-4B2E-9B7F-C1048D27FAA6}"/>
    <dgm:cxn modelId="{D426E540-4375-4C5D-BC89-E2CFC72134FA}" type="presOf" srcId="{50C34F6F-EBED-4078-AB2F-BB7648B275FA}" destId="{4BB547E0-6903-4E7D-8138-859CBCFE5E41}" srcOrd="0" destOrd="0" presId="urn:microsoft.com/office/officeart/2005/8/layout/radial3"/>
    <dgm:cxn modelId="{F69CF5F2-CB53-4645-9386-3A405699D583}" type="presOf" srcId="{157F6562-0BA6-48BC-AC8B-BD44455A51F5}" destId="{ADB3A57A-327D-4A3E-84EF-85B08325C015}" srcOrd="0" destOrd="0" presId="urn:microsoft.com/office/officeart/2005/8/layout/radial3"/>
    <dgm:cxn modelId="{51C7475B-3289-48A3-9987-0568F3DD7DBE}" type="presParOf" srcId="{707D0901-DAEB-4F31-B700-C462E5BBB04A}" destId="{311FEDB7-A7AD-46A7-9F92-AAEF0C787EBD}" srcOrd="0" destOrd="0" presId="urn:microsoft.com/office/officeart/2005/8/layout/radial3"/>
    <dgm:cxn modelId="{1E297C74-09B2-4A63-B47A-431A5A536294}" type="presParOf" srcId="{311FEDB7-A7AD-46A7-9F92-AAEF0C787EBD}" destId="{BF32F9AB-0882-412E-B4BD-4F3743A8EB3B}" srcOrd="0" destOrd="0" presId="urn:microsoft.com/office/officeart/2005/8/layout/radial3"/>
    <dgm:cxn modelId="{AC44A5CA-52BF-4373-B81A-C1CD85519A0B}" type="presParOf" srcId="{311FEDB7-A7AD-46A7-9F92-AAEF0C787EBD}" destId="{EF5AA95C-31D3-4078-9131-307FCCC7C88A}" srcOrd="1" destOrd="0" presId="urn:microsoft.com/office/officeart/2005/8/layout/radial3"/>
    <dgm:cxn modelId="{85E0D3CA-CAA2-425C-80FC-6E03D2548727}" type="presParOf" srcId="{311FEDB7-A7AD-46A7-9F92-AAEF0C787EBD}" destId="{9DA4725A-C848-484C-8351-856CAE39BD3C}" srcOrd="2" destOrd="0" presId="urn:microsoft.com/office/officeart/2005/8/layout/radial3"/>
    <dgm:cxn modelId="{91095DEA-C8B3-4AE5-80C3-42B35991AE61}" type="presParOf" srcId="{311FEDB7-A7AD-46A7-9F92-AAEF0C787EBD}" destId="{4BB547E0-6903-4E7D-8138-859CBCFE5E41}" srcOrd="3" destOrd="0" presId="urn:microsoft.com/office/officeart/2005/8/layout/radial3"/>
    <dgm:cxn modelId="{B723A0D0-4411-42E1-90EE-F020FDD55B3F}" type="presParOf" srcId="{311FEDB7-A7AD-46A7-9F92-AAEF0C787EBD}" destId="{99C8B334-CD29-46D2-9418-83CA7DD43043}" srcOrd="4" destOrd="0" presId="urn:microsoft.com/office/officeart/2005/8/layout/radial3"/>
    <dgm:cxn modelId="{9D6CD305-5426-4D93-8AC3-F55FA67D612B}" type="presParOf" srcId="{311FEDB7-A7AD-46A7-9F92-AAEF0C787EBD}" destId="{E446F060-DD57-4EBA-A3F3-FD399C09B6F4}" srcOrd="5" destOrd="0" presId="urn:microsoft.com/office/officeart/2005/8/layout/radial3"/>
    <dgm:cxn modelId="{B139BF3B-AED2-4CD8-8347-FB4E05D3CF30}" type="presParOf" srcId="{311FEDB7-A7AD-46A7-9F92-AAEF0C787EBD}" destId="{ADB3A57A-327D-4A3E-84EF-85B08325C015}" srcOrd="6" destOrd="0" presId="urn:microsoft.com/office/officeart/2005/8/layout/radial3"/>
    <dgm:cxn modelId="{1F26A021-1141-4B4D-A543-7218E9453FEA}" type="presParOf" srcId="{311FEDB7-A7AD-46A7-9F92-AAEF0C787EBD}" destId="{0F68D8DA-02C7-41A5-9321-B7B627A9B6C5}" srcOrd="7" destOrd="0" presId="urn:microsoft.com/office/officeart/2005/8/layout/radial3"/>
    <dgm:cxn modelId="{ABF314AE-6C29-430A-8E1F-90F545CC5C7E}" type="presParOf" srcId="{311FEDB7-A7AD-46A7-9F92-AAEF0C787EBD}" destId="{8FFBCD8F-D5AC-4947-97E7-AAEAF2105E27}" srcOrd="8" destOrd="0" presId="urn:microsoft.com/office/officeart/2005/8/layout/radial3"/>
    <dgm:cxn modelId="{44E96738-7737-439B-AFF5-8060F5A5BFD4}" type="presParOf" srcId="{311FEDB7-A7AD-46A7-9F92-AAEF0C787EBD}" destId="{DCF8CCCE-552D-4854-9AE0-AC8FB2A2AF71}" srcOrd="9" destOrd="0" presId="urn:microsoft.com/office/officeart/2005/8/layout/radial3"/>
    <dgm:cxn modelId="{3FA99636-ADBC-4673-BB7D-C026669A64C0}"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CE2D9-9444-4E40-923A-2793007808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2212F9-FACC-47AD-9073-555A99AFCEEC}">
      <dgm:prSet phldrT="[Text]"/>
      <dgm:spPr/>
      <dgm:t>
        <a:bodyPr/>
        <a:lstStyle/>
        <a:p>
          <a:r>
            <a:rPr lang="en-US" dirty="0" smtClean="0"/>
            <a:t>Curator</a:t>
          </a:r>
          <a:endParaRPr lang="en-US" dirty="0"/>
        </a:p>
      </dgm:t>
    </dgm:pt>
    <dgm:pt modelId="{87FBF522-FB21-4313-9DE9-C985DD925874}" type="parTrans" cxnId="{C07CAF2C-8C83-4F27-84EE-4BA854C56BAE}">
      <dgm:prSet/>
      <dgm:spPr/>
      <dgm:t>
        <a:bodyPr/>
        <a:lstStyle/>
        <a:p>
          <a:endParaRPr lang="en-US"/>
        </a:p>
      </dgm:t>
    </dgm:pt>
    <dgm:pt modelId="{618CBB0D-70FB-496B-9E53-4F18C5A25F53}" type="sibTrans" cxnId="{C07CAF2C-8C83-4F27-84EE-4BA854C56BAE}">
      <dgm:prSet/>
      <dgm:spPr/>
      <dgm:t>
        <a:bodyPr/>
        <a:lstStyle/>
        <a:p>
          <a:endParaRPr lang="en-US"/>
        </a:p>
      </dgm:t>
    </dgm:pt>
    <dgm:pt modelId="{A5366C39-C364-4B14-ACEC-710E67D9D2AF}">
      <dgm:prSet phldrT="[Text]"/>
      <dgm:spPr/>
      <dgm:t>
        <a:bodyPr/>
        <a:lstStyle/>
        <a:p>
          <a:r>
            <a:rPr lang="en-US" dirty="0" smtClean="0"/>
            <a:t>Exhibitions Manager</a:t>
          </a:r>
          <a:endParaRPr lang="en-US" dirty="0"/>
        </a:p>
      </dgm:t>
    </dgm:pt>
    <dgm:pt modelId="{854D587D-9DBE-4CF3-8AAF-F202EAB51F2E}" type="parTrans" cxnId="{E729ED09-D247-4F1A-A1F6-B7760812540D}">
      <dgm:prSet/>
      <dgm:spPr/>
      <dgm:t>
        <a:bodyPr/>
        <a:lstStyle/>
        <a:p>
          <a:endParaRPr lang="en-US"/>
        </a:p>
      </dgm:t>
    </dgm:pt>
    <dgm:pt modelId="{89317341-7476-4DC5-8399-11B2B6867AA1}" type="sibTrans" cxnId="{E729ED09-D247-4F1A-A1F6-B7760812540D}">
      <dgm:prSet/>
      <dgm:spPr/>
      <dgm:t>
        <a:bodyPr/>
        <a:lstStyle/>
        <a:p>
          <a:endParaRPr lang="en-US"/>
        </a:p>
      </dgm:t>
    </dgm:pt>
    <dgm:pt modelId="{7255A87C-CBDB-448B-BC35-AC969D28F6A3}">
      <dgm:prSet phldrT="[Text]"/>
      <dgm:spPr/>
      <dgm:t>
        <a:bodyPr/>
        <a:lstStyle/>
        <a:p>
          <a:r>
            <a:rPr lang="en-US" dirty="0" smtClean="0"/>
            <a:t>Head Registrar</a:t>
          </a:r>
          <a:endParaRPr lang="en-US" dirty="0"/>
        </a:p>
      </dgm:t>
    </dgm:pt>
    <dgm:pt modelId="{F78E4AB3-B3BE-4784-A9F1-D9E19248AD84}" type="parTrans" cxnId="{73A8F9FD-95BD-41E3-9F04-C17B156A7739}">
      <dgm:prSet/>
      <dgm:spPr/>
      <dgm:t>
        <a:bodyPr/>
        <a:lstStyle/>
        <a:p>
          <a:endParaRPr lang="en-US"/>
        </a:p>
      </dgm:t>
    </dgm:pt>
    <dgm:pt modelId="{FE100B18-61C6-4528-B4BE-C2AE2E54502E}" type="sibTrans" cxnId="{73A8F9FD-95BD-41E3-9F04-C17B156A7739}">
      <dgm:prSet/>
      <dgm:spPr/>
      <dgm:t>
        <a:bodyPr/>
        <a:lstStyle/>
        <a:p>
          <a:endParaRPr lang="en-US"/>
        </a:p>
      </dgm:t>
    </dgm:pt>
    <dgm:pt modelId="{182C65AB-E3AE-47A2-BA1B-7810CEE88EAA}">
      <dgm:prSet/>
      <dgm:spPr/>
      <dgm:t>
        <a:bodyPr/>
        <a:lstStyle/>
        <a:p>
          <a:r>
            <a:rPr lang="en-US" dirty="0" smtClean="0"/>
            <a:t>Chief </a:t>
          </a:r>
          <a:r>
            <a:rPr lang="en-US" dirty="0" err="1" smtClean="0"/>
            <a:t>Preparator</a:t>
          </a:r>
          <a:endParaRPr lang="en-US" dirty="0"/>
        </a:p>
      </dgm:t>
    </dgm:pt>
    <dgm:pt modelId="{3C68A84F-A49E-40A1-A3B9-BE4DD24E5517}" type="parTrans" cxnId="{7165A50E-E303-4612-A78B-293AB2E46A39}">
      <dgm:prSet/>
      <dgm:spPr/>
      <dgm:t>
        <a:bodyPr/>
        <a:lstStyle/>
        <a:p>
          <a:endParaRPr lang="en-US"/>
        </a:p>
      </dgm:t>
    </dgm:pt>
    <dgm:pt modelId="{0DBD99EE-3B7D-4B9C-B28D-82A603061B60}" type="sibTrans" cxnId="{7165A50E-E303-4612-A78B-293AB2E46A39}">
      <dgm:prSet/>
      <dgm:spPr/>
      <dgm:t>
        <a:bodyPr/>
        <a:lstStyle/>
        <a:p>
          <a:endParaRPr lang="en-US"/>
        </a:p>
      </dgm:t>
    </dgm:pt>
    <dgm:pt modelId="{FE9BCEA4-AFAE-4BE2-96C7-B8BDD8DF2AE9}">
      <dgm:prSet/>
      <dgm:spPr/>
      <dgm:t>
        <a:bodyPr/>
        <a:lstStyle/>
        <a:p>
          <a:r>
            <a:rPr lang="en-US" dirty="0" smtClean="0"/>
            <a:t>Registrar</a:t>
          </a:r>
          <a:endParaRPr lang="en-US" dirty="0"/>
        </a:p>
      </dgm:t>
    </dgm:pt>
    <dgm:pt modelId="{CFD89B7F-6169-4DB6-9586-32335F64C91E}" type="parTrans" cxnId="{40224AD5-CA4A-457F-A7D6-783C990E9DFC}">
      <dgm:prSet/>
      <dgm:spPr/>
      <dgm:t>
        <a:bodyPr/>
        <a:lstStyle/>
        <a:p>
          <a:endParaRPr lang="en-US"/>
        </a:p>
      </dgm:t>
    </dgm:pt>
    <dgm:pt modelId="{2B9908C4-4A9A-43C8-AFB0-5FC466711DC0}" type="sibTrans" cxnId="{40224AD5-CA4A-457F-A7D6-783C990E9DFC}">
      <dgm:prSet/>
      <dgm:spPr/>
      <dgm:t>
        <a:bodyPr/>
        <a:lstStyle/>
        <a:p>
          <a:endParaRPr lang="en-US"/>
        </a:p>
      </dgm:t>
    </dgm:pt>
    <dgm:pt modelId="{911D7825-A4CF-44A3-B41F-A561CB339D85}">
      <dgm:prSet/>
      <dgm:spPr/>
      <dgm:t>
        <a:bodyPr/>
        <a:lstStyle/>
        <a:p>
          <a:r>
            <a:rPr lang="en-US" dirty="0" smtClean="0"/>
            <a:t>Registrar</a:t>
          </a:r>
          <a:endParaRPr lang="en-US" dirty="0"/>
        </a:p>
      </dgm:t>
    </dgm:pt>
    <dgm:pt modelId="{60698B43-59EA-4980-A592-DD246C5FDD71}" type="parTrans" cxnId="{85159588-FF0C-42F3-B33F-133DCFB5770C}">
      <dgm:prSet/>
      <dgm:spPr/>
      <dgm:t>
        <a:bodyPr/>
        <a:lstStyle/>
        <a:p>
          <a:endParaRPr lang="en-US"/>
        </a:p>
      </dgm:t>
    </dgm:pt>
    <dgm:pt modelId="{6E5570D6-2CD8-4001-A96D-BC9572A064E9}" type="sibTrans" cxnId="{85159588-FF0C-42F3-B33F-133DCFB5770C}">
      <dgm:prSet/>
      <dgm:spPr/>
      <dgm:t>
        <a:bodyPr/>
        <a:lstStyle/>
        <a:p>
          <a:endParaRPr lang="en-US"/>
        </a:p>
      </dgm:t>
    </dgm:pt>
    <dgm:pt modelId="{E7E23D37-E9B2-4500-B2B5-AC243F04877D}">
      <dgm:prSet/>
      <dgm:spPr/>
      <dgm:t>
        <a:bodyPr/>
        <a:lstStyle/>
        <a:p>
          <a:r>
            <a:rPr lang="en-US" dirty="0" err="1" smtClean="0"/>
            <a:t>Preparator</a:t>
          </a:r>
          <a:endParaRPr lang="en-US" dirty="0"/>
        </a:p>
      </dgm:t>
    </dgm:pt>
    <dgm:pt modelId="{081138FC-8AB6-4B98-AB13-106E580C8FF6}" type="parTrans" cxnId="{F1C01517-C7F6-4129-B793-7638F77B2565}">
      <dgm:prSet/>
      <dgm:spPr/>
      <dgm:t>
        <a:bodyPr/>
        <a:lstStyle/>
        <a:p>
          <a:endParaRPr lang="en-US"/>
        </a:p>
      </dgm:t>
    </dgm:pt>
    <dgm:pt modelId="{202E869A-F063-425C-808D-A8521448B1C5}" type="sibTrans" cxnId="{F1C01517-C7F6-4129-B793-7638F77B2565}">
      <dgm:prSet/>
      <dgm:spPr/>
      <dgm:t>
        <a:bodyPr/>
        <a:lstStyle/>
        <a:p>
          <a:endParaRPr lang="en-US"/>
        </a:p>
      </dgm:t>
    </dgm:pt>
    <dgm:pt modelId="{080C1CBC-A5B7-410B-9DFE-EEDF4D9DC9A2}">
      <dgm:prSet/>
      <dgm:spPr/>
      <dgm:t>
        <a:bodyPr/>
        <a:lstStyle/>
        <a:p>
          <a:r>
            <a:rPr lang="en-US" dirty="0" err="1" smtClean="0"/>
            <a:t>Preparator</a:t>
          </a:r>
          <a:endParaRPr lang="en-US" dirty="0"/>
        </a:p>
      </dgm:t>
    </dgm:pt>
    <dgm:pt modelId="{F7214074-32A9-43A9-B565-0718D3C42C09}" type="parTrans" cxnId="{BB92A018-2F6D-4828-AAD0-7F159D80FEBA}">
      <dgm:prSet/>
      <dgm:spPr/>
      <dgm:t>
        <a:bodyPr/>
        <a:lstStyle/>
        <a:p>
          <a:endParaRPr lang="en-US"/>
        </a:p>
      </dgm:t>
    </dgm:pt>
    <dgm:pt modelId="{82CCEC18-6E27-49D6-A53A-C1BB12AE0AD4}" type="sibTrans" cxnId="{BB92A018-2F6D-4828-AAD0-7F159D80FEBA}">
      <dgm:prSet/>
      <dgm:spPr/>
      <dgm:t>
        <a:bodyPr/>
        <a:lstStyle/>
        <a:p>
          <a:endParaRPr lang="en-US"/>
        </a:p>
      </dgm:t>
    </dgm:pt>
    <dgm:pt modelId="{0A375EA2-8C1C-4D8F-8A0D-4BCF5E7FE881}">
      <dgm:prSet/>
      <dgm:spPr/>
      <dgm:t>
        <a:bodyPr/>
        <a:lstStyle/>
        <a:p>
          <a:r>
            <a:rPr lang="en-US" dirty="0" smtClean="0"/>
            <a:t>Graphics</a:t>
          </a:r>
          <a:endParaRPr lang="en-US" dirty="0"/>
        </a:p>
      </dgm:t>
    </dgm:pt>
    <dgm:pt modelId="{42A8C6B4-8294-4EA1-B692-BF84A596B596}" type="parTrans" cxnId="{14A15FB1-ADB0-4DDE-8FBA-B28DB7801843}">
      <dgm:prSet/>
      <dgm:spPr/>
      <dgm:t>
        <a:bodyPr/>
        <a:lstStyle/>
        <a:p>
          <a:endParaRPr lang="en-US"/>
        </a:p>
      </dgm:t>
    </dgm:pt>
    <dgm:pt modelId="{D48B7CB1-D3A9-4A52-A0B8-B62B8D07A916}" type="sibTrans" cxnId="{14A15FB1-ADB0-4DDE-8FBA-B28DB7801843}">
      <dgm:prSet/>
      <dgm:spPr/>
      <dgm:t>
        <a:bodyPr/>
        <a:lstStyle/>
        <a:p>
          <a:endParaRPr lang="en-US"/>
        </a:p>
      </dgm:t>
    </dgm:pt>
    <dgm:pt modelId="{499EBFB8-BCE8-41B5-ADF8-30D4D68B2182}" type="pres">
      <dgm:prSet presAssocID="{BBACE2D9-9444-4E40-923A-279300780835}" presName="hierChild1" presStyleCnt="0">
        <dgm:presLayoutVars>
          <dgm:chPref val="1"/>
          <dgm:dir/>
          <dgm:animOne val="branch"/>
          <dgm:animLvl val="lvl"/>
          <dgm:resizeHandles/>
        </dgm:presLayoutVars>
      </dgm:prSet>
      <dgm:spPr/>
      <dgm:t>
        <a:bodyPr/>
        <a:lstStyle/>
        <a:p>
          <a:endParaRPr lang="en-US"/>
        </a:p>
      </dgm:t>
    </dgm:pt>
    <dgm:pt modelId="{DC64A7B2-EBFF-49B4-99C8-2C18B7AE7198}" type="pres">
      <dgm:prSet presAssocID="{DF2212F9-FACC-47AD-9073-555A99AFCEEC}" presName="hierRoot1" presStyleCnt="0"/>
      <dgm:spPr/>
    </dgm:pt>
    <dgm:pt modelId="{85D766A1-20F1-4D0A-810C-3869E8BF2849}" type="pres">
      <dgm:prSet presAssocID="{DF2212F9-FACC-47AD-9073-555A99AFCEEC}" presName="composite" presStyleCnt="0"/>
      <dgm:spPr/>
    </dgm:pt>
    <dgm:pt modelId="{398BE6B4-B3C0-4B37-BED0-2632F0EF4F84}" type="pres">
      <dgm:prSet presAssocID="{DF2212F9-FACC-47AD-9073-555A99AFCEEC}" presName="background" presStyleLbl="node0" presStyleIdx="0" presStyleCnt="1"/>
      <dgm:spPr/>
    </dgm:pt>
    <dgm:pt modelId="{E81A620B-2F52-425E-BB15-F0927EDF792E}" type="pres">
      <dgm:prSet presAssocID="{DF2212F9-FACC-47AD-9073-555A99AFCEEC}" presName="text" presStyleLbl="fgAcc0" presStyleIdx="0" presStyleCnt="1">
        <dgm:presLayoutVars>
          <dgm:chPref val="3"/>
        </dgm:presLayoutVars>
      </dgm:prSet>
      <dgm:spPr/>
      <dgm:t>
        <a:bodyPr/>
        <a:lstStyle/>
        <a:p>
          <a:endParaRPr lang="en-US"/>
        </a:p>
      </dgm:t>
    </dgm:pt>
    <dgm:pt modelId="{1F211525-1BA5-48FB-81C9-6F95A52883BF}" type="pres">
      <dgm:prSet presAssocID="{DF2212F9-FACC-47AD-9073-555A99AFCEEC}" presName="hierChild2" presStyleCnt="0"/>
      <dgm:spPr/>
    </dgm:pt>
    <dgm:pt modelId="{E45CF7E5-7895-4FAF-B7BD-C9D17C4454AE}" type="pres">
      <dgm:prSet presAssocID="{854D587D-9DBE-4CF3-8AAF-F202EAB51F2E}" presName="Name10" presStyleLbl="parChTrans1D2" presStyleIdx="0" presStyleCnt="4"/>
      <dgm:spPr/>
      <dgm:t>
        <a:bodyPr/>
        <a:lstStyle/>
        <a:p>
          <a:endParaRPr lang="en-US"/>
        </a:p>
      </dgm:t>
    </dgm:pt>
    <dgm:pt modelId="{AD2DAEE8-B26C-441C-83A6-7BACAEE5B6EF}" type="pres">
      <dgm:prSet presAssocID="{A5366C39-C364-4B14-ACEC-710E67D9D2AF}" presName="hierRoot2" presStyleCnt="0"/>
      <dgm:spPr/>
    </dgm:pt>
    <dgm:pt modelId="{04046DBA-0573-4888-9396-D21A968B3492}" type="pres">
      <dgm:prSet presAssocID="{A5366C39-C364-4B14-ACEC-710E67D9D2AF}" presName="composite2" presStyleCnt="0"/>
      <dgm:spPr/>
    </dgm:pt>
    <dgm:pt modelId="{6875CE84-9D95-406C-8CC8-3C3D18C7280B}" type="pres">
      <dgm:prSet presAssocID="{A5366C39-C364-4B14-ACEC-710E67D9D2AF}" presName="background2" presStyleLbl="node2" presStyleIdx="0" presStyleCnt="4"/>
      <dgm:spPr/>
    </dgm:pt>
    <dgm:pt modelId="{36ED4776-E16B-4FED-9AB8-D2972D0719F1}" type="pres">
      <dgm:prSet presAssocID="{A5366C39-C364-4B14-ACEC-710E67D9D2AF}" presName="text2" presStyleLbl="fgAcc2" presStyleIdx="0" presStyleCnt="4">
        <dgm:presLayoutVars>
          <dgm:chPref val="3"/>
        </dgm:presLayoutVars>
      </dgm:prSet>
      <dgm:spPr/>
      <dgm:t>
        <a:bodyPr/>
        <a:lstStyle/>
        <a:p>
          <a:endParaRPr lang="en-US"/>
        </a:p>
      </dgm:t>
    </dgm:pt>
    <dgm:pt modelId="{C37633DD-518C-447D-9102-23A2DAE7A343}" type="pres">
      <dgm:prSet presAssocID="{A5366C39-C364-4B14-ACEC-710E67D9D2AF}" presName="hierChild3" presStyleCnt="0"/>
      <dgm:spPr/>
    </dgm:pt>
    <dgm:pt modelId="{E187B156-1022-4DC5-96A8-4130AC9E0C8F}" type="pres">
      <dgm:prSet presAssocID="{F78E4AB3-B3BE-4784-A9F1-D9E19248AD84}" presName="Name10" presStyleLbl="parChTrans1D2" presStyleIdx="1" presStyleCnt="4"/>
      <dgm:spPr/>
      <dgm:t>
        <a:bodyPr/>
        <a:lstStyle/>
        <a:p>
          <a:endParaRPr lang="en-US"/>
        </a:p>
      </dgm:t>
    </dgm:pt>
    <dgm:pt modelId="{38DD8C8E-2374-40CA-B297-D8E46C32BCE9}" type="pres">
      <dgm:prSet presAssocID="{7255A87C-CBDB-448B-BC35-AC969D28F6A3}" presName="hierRoot2" presStyleCnt="0"/>
      <dgm:spPr/>
    </dgm:pt>
    <dgm:pt modelId="{44A64D5B-4F7D-41FE-868B-7EF0C4A2666F}" type="pres">
      <dgm:prSet presAssocID="{7255A87C-CBDB-448B-BC35-AC969D28F6A3}" presName="composite2" presStyleCnt="0"/>
      <dgm:spPr/>
    </dgm:pt>
    <dgm:pt modelId="{4616586C-E894-463E-A7F4-BD54AA0349AD}" type="pres">
      <dgm:prSet presAssocID="{7255A87C-CBDB-448B-BC35-AC969D28F6A3}" presName="background2" presStyleLbl="node2" presStyleIdx="1" presStyleCnt="4"/>
      <dgm:spPr/>
    </dgm:pt>
    <dgm:pt modelId="{A5ED5651-9BE0-41D0-967F-3464F48BAC96}" type="pres">
      <dgm:prSet presAssocID="{7255A87C-CBDB-448B-BC35-AC969D28F6A3}" presName="text2" presStyleLbl="fgAcc2" presStyleIdx="1" presStyleCnt="4">
        <dgm:presLayoutVars>
          <dgm:chPref val="3"/>
        </dgm:presLayoutVars>
      </dgm:prSet>
      <dgm:spPr/>
      <dgm:t>
        <a:bodyPr/>
        <a:lstStyle/>
        <a:p>
          <a:endParaRPr lang="en-US"/>
        </a:p>
      </dgm:t>
    </dgm:pt>
    <dgm:pt modelId="{39DF0F83-B0D1-46F8-983B-5BE37FF5E0A9}" type="pres">
      <dgm:prSet presAssocID="{7255A87C-CBDB-448B-BC35-AC969D28F6A3}" presName="hierChild3" presStyleCnt="0"/>
      <dgm:spPr/>
    </dgm:pt>
    <dgm:pt modelId="{29A1A399-365D-4267-86F5-C48E179FD21E}" type="pres">
      <dgm:prSet presAssocID="{CFD89B7F-6169-4DB6-9586-32335F64C91E}" presName="Name17" presStyleLbl="parChTrans1D3" presStyleIdx="0" presStyleCnt="4"/>
      <dgm:spPr/>
      <dgm:t>
        <a:bodyPr/>
        <a:lstStyle/>
        <a:p>
          <a:endParaRPr lang="en-US"/>
        </a:p>
      </dgm:t>
    </dgm:pt>
    <dgm:pt modelId="{3EB5B838-CF8D-482B-B141-CC0B8BA6F706}" type="pres">
      <dgm:prSet presAssocID="{FE9BCEA4-AFAE-4BE2-96C7-B8BDD8DF2AE9}" presName="hierRoot3" presStyleCnt="0"/>
      <dgm:spPr/>
    </dgm:pt>
    <dgm:pt modelId="{E0E4939B-EBA4-4A04-8602-6F1D9E70EE95}" type="pres">
      <dgm:prSet presAssocID="{FE9BCEA4-AFAE-4BE2-96C7-B8BDD8DF2AE9}" presName="composite3" presStyleCnt="0"/>
      <dgm:spPr/>
    </dgm:pt>
    <dgm:pt modelId="{B0B8F665-3876-4E6E-BF14-EB3EF03287D0}" type="pres">
      <dgm:prSet presAssocID="{FE9BCEA4-AFAE-4BE2-96C7-B8BDD8DF2AE9}" presName="background3" presStyleLbl="node3" presStyleIdx="0" presStyleCnt="4"/>
      <dgm:spPr/>
    </dgm:pt>
    <dgm:pt modelId="{921D557D-52DD-4580-B4E8-1513A7D88837}" type="pres">
      <dgm:prSet presAssocID="{FE9BCEA4-AFAE-4BE2-96C7-B8BDD8DF2AE9}" presName="text3" presStyleLbl="fgAcc3" presStyleIdx="0" presStyleCnt="4">
        <dgm:presLayoutVars>
          <dgm:chPref val="3"/>
        </dgm:presLayoutVars>
      </dgm:prSet>
      <dgm:spPr/>
      <dgm:t>
        <a:bodyPr/>
        <a:lstStyle/>
        <a:p>
          <a:endParaRPr lang="en-US"/>
        </a:p>
      </dgm:t>
    </dgm:pt>
    <dgm:pt modelId="{EB5FF35B-8816-4061-9255-90A349524107}" type="pres">
      <dgm:prSet presAssocID="{FE9BCEA4-AFAE-4BE2-96C7-B8BDD8DF2AE9}" presName="hierChild4" presStyleCnt="0"/>
      <dgm:spPr/>
    </dgm:pt>
    <dgm:pt modelId="{1554D394-81F9-427B-9271-D67F8EEAC983}" type="pres">
      <dgm:prSet presAssocID="{60698B43-59EA-4980-A592-DD246C5FDD71}" presName="Name17" presStyleLbl="parChTrans1D3" presStyleIdx="1" presStyleCnt="4"/>
      <dgm:spPr/>
      <dgm:t>
        <a:bodyPr/>
        <a:lstStyle/>
        <a:p>
          <a:endParaRPr lang="en-US"/>
        </a:p>
      </dgm:t>
    </dgm:pt>
    <dgm:pt modelId="{266344E6-21EF-4608-8073-A14EE3104C8A}" type="pres">
      <dgm:prSet presAssocID="{911D7825-A4CF-44A3-B41F-A561CB339D85}" presName="hierRoot3" presStyleCnt="0"/>
      <dgm:spPr/>
    </dgm:pt>
    <dgm:pt modelId="{8C0E83B8-805A-44A0-9A94-3984BC9CF147}" type="pres">
      <dgm:prSet presAssocID="{911D7825-A4CF-44A3-B41F-A561CB339D85}" presName="composite3" presStyleCnt="0"/>
      <dgm:spPr/>
    </dgm:pt>
    <dgm:pt modelId="{219A53E1-3C84-437F-9E18-800CDB1185D6}" type="pres">
      <dgm:prSet presAssocID="{911D7825-A4CF-44A3-B41F-A561CB339D85}" presName="background3" presStyleLbl="node3" presStyleIdx="1" presStyleCnt="4"/>
      <dgm:spPr/>
    </dgm:pt>
    <dgm:pt modelId="{533C17EE-E6FE-4F35-BDA8-41E5EA34B9DA}" type="pres">
      <dgm:prSet presAssocID="{911D7825-A4CF-44A3-B41F-A561CB339D85}" presName="text3" presStyleLbl="fgAcc3" presStyleIdx="1" presStyleCnt="4">
        <dgm:presLayoutVars>
          <dgm:chPref val="3"/>
        </dgm:presLayoutVars>
      </dgm:prSet>
      <dgm:spPr/>
      <dgm:t>
        <a:bodyPr/>
        <a:lstStyle/>
        <a:p>
          <a:endParaRPr lang="en-US"/>
        </a:p>
      </dgm:t>
    </dgm:pt>
    <dgm:pt modelId="{EAC13FD4-AB9F-4011-ABE4-10A91D59BEBE}" type="pres">
      <dgm:prSet presAssocID="{911D7825-A4CF-44A3-B41F-A561CB339D85}" presName="hierChild4" presStyleCnt="0"/>
      <dgm:spPr/>
    </dgm:pt>
    <dgm:pt modelId="{E11E8D70-7A4E-4BD6-8B17-EB5FE335BD87}" type="pres">
      <dgm:prSet presAssocID="{3C68A84F-A49E-40A1-A3B9-BE4DD24E5517}" presName="Name10" presStyleLbl="parChTrans1D2" presStyleIdx="2" presStyleCnt="4"/>
      <dgm:spPr/>
      <dgm:t>
        <a:bodyPr/>
        <a:lstStyle/>
        <a:p>
          <a:endParaRPr lang="en-US"/>
        </a:p>
      </dgm:t>
    </dgm:pt>
    <dgm:pt modelId="{D90D7B59-67A1-435E-86B7-3ABBD88009B7}" type="pres">
      <dgm:prSet presAssocID="{182C65AB-E3AE-47A2-BA1B-7810CEE88EAA}" presName="hierRoot2" presStyleCnt="0"/>
      <dgm:spPr/>
    </dgm:pt>
    <dgm:pt modelId="{90178834-F73C-4263-B412-726CF9912F2D}" type="pres">
      <dgm:prSet presAssocID="{182C65AB-E3AE-47A2-BA1B-7810CEE88EAA}" presName="composite2" presStyleCnt="0"/>
      <dgm:spPr/>
    </dgm:pt>
    <dgm:pt modelId="{FDE12320-4208-4532-9A05-7FE236418785}" type="pres">
      <dgm:prSet presAssocID="{182C65AB-E3AE-47A2-BA1B-7810CEE88EAA}" presName="background2" presStyleLbl="node2" presStyleIdx="2" presStyleCnt="4"/>
      <dgm:spPr/>
    </dgm:pt>
    <dgm:pt modelId="{B9D3665E-7B8A-438F-8418-3A9AA3AA51B6}" type="pres">
      <dgm:prSet presAssocID="{182C65AB-E3AE-47A2-BA1B-7810CEE88EAA}" presName="text2" presStyleLbl="fgAcc2" presStyleIdx="2" presStyleCnt="4">
        <dgm:presLayoutVars>
          <dgm:chPref val="3"/>
        </dgm:presLayoutVars>
      </dgm:prSet>
      <dgm:spPr/>
      <dgm:t>
        <a:bodyPr/>
        <a:lstStyle/>
        <a:p>
          <a:endParaRPr lang="en-US"/>
        </a:p>
      </dgm:t>
    </dgm:pt>
    <dgm:pt modelId="{7C35E880-F2FF-44B7-BB2C-33DBA66C779B}" type="pres">
      <dgm:prSet presAssocID="{182C65AB-E3AE-47A2-BA1B-7810CEE88EAA}" presName="hierChild3" presStyleCnt="0"/>
      <dgm:spPr/>
    </dgm:pt>
    <dgm:pt modelId="{D6BA1E23-7032-42EA-81B8-AE77B4D7D5AB}" type="pres">
      <dgm:prSet presAssocID="{081138FC-8AB6-4B98-AB13-106E580C8FF6}" presName="Name17" presStyleLbl="parChTrans1D3" presStyleIdx="2" presStyleCnt="4"/>
      <dgm:spPr/>
      <dgm:t>
        <a:bodyPr/>
        <a:lstStyle/>
        <a:p>
          <a:endParaRPr lang="en-US"/>
        </a:p>
      </dgm:t>
    </dgm:pt>
    <dgm:pt modelId="{622676BF-C423-4501-9F2C-1BCF626E957F}" type="pres">
      <dgm:prSet presAssocID="{E7E23D37-E9B2-4500-B2B5-AC243F04877D}" presName="hierRoot3" presStyleCnt="0"/>
      <dgm:spPr/>
    </dgm:pt>
    <dgm:pt modelId="{4662E4B0-E310-45C9-94A9-DE779A2B1F9E}" type="pres">
      <dgm:prSet presAssocID="{E7E23D37-E9B2-4500-B2B5-AC243F04877D}" presName="composite3" presStyleCnt="0"/>
      <dgm:spPr/>
    </dgm:pt>
    <dgm:pt modelId="{37F588EA-35FA-416B-9DE5-D9AB8900F42D}" type="pres">
      <dgm:prSet presAssocID="{E7E23D37-E9B2-4500-B2B5-AC243F04877D}" presName="background3" presStyleLbl="node3" presStyleIdx="2" presStyleCnt="4"/>
      <dgm:spPr/>
    </dgm:pt>
    <dgm:pt modelId="{2FB8FA99-CCB4-4D70-8CF9-448B71C5156B}" type="pres">
      <dgm:prSet presAssocID="{E7E23D37-E9B2-4500-B2B5-AC243F04877D}" presName="text3" presStyleLbl="fgAcc3" presStyleIdx="2" presStyleCnt="4">
        <dgm:presLayoutVars>
          <dgm:chPref val="3"/>
        </dgm:presLayoutVars>
      </dgm:prSet>
      <dgm:spPr/>
      <dgm:t>
        <a:bodyPr/>
        <a:lstStyle/>
        <a:p>
          <a:endParaRPr lang="en-US"/>
        </a:p>
      </dgm:t>
    </dgm:pt>
    <dgm:pt modelId="{CAA45CD2-EC83-4B32-B92E-52299B968630}" type="pres">
      <dgm:prSet presAssocID="{E7E23D37-E9B2-4500-B2B5-AC243F04877D}" presName="hierChild4" presStyleCnt="0"/>
      <dgm:spPr/>
    </dgm:pt>
    <dgm:pt modelId="{F74C67E9-0BB7-4E8C-BF99-130B0C4AED41}" type="pres">
      <dgm:prSet presAssocID="{F7214074-32A9-43A9-B565-0718D3C42C09}" presName="Name17" presStyleLbl="parChTrans1D3" presStyleIdx="3" presStyleCnt="4"/>
      <dgm:spPr/>
      <dgm:t>
        <a:bodyPr/>
        <a:lstStyle/>
        <a:p>
          <a:endParaRPr lang="en-US"/>
        </a:p>
      </dgm:t>
    </dgm:pt>
    <dgm:pt modelId="{BD60AE2D-466E-4EE9-90B3-EB4DBF07C2CD}" type="pres">
      <dgm:prSet presAssocID="{080C1CBC-A5B7-410B-9DFE-EEDF4D9DC9A2}" presName="hierRoot3" presStyleCnt="0"/>
      <dgm:spPr/>
    </dgm:pt>
    <dgm:pt modelId="{291B42C5-1574-4A66-9015-981B8619D4FF}" type="pres">
      <dgm:prSet presAssocID="{080C1CBC-A5B7-410B-9DFE-EEDF4D9DC9A2}" presName="composite3" presStyleCnt="0"/>
      <dgm:spPr/>
    </dgm:pt>
    <dgm:pt modelId="{2F7F76B0-A30C-4634-8810-774810119306}" type="pres">
      <dgm:prSet presAssocID="{080C1CBC-A5B7-410B-9DFE-EEDF4D9DC9A2}" presName="background3" presStyleLbl="node3" presStyleIdx="3" presStyleCnt="4"/>
      <dgm:spPr/>
    </dgm:pt>
    <dgm:pt modelId="{A24B970A-8C20-49BB-966B-0D78D0E8661C}" type="pres">
      <dgm:prSet presAssocID="{080C1CBC-A5B7-410B-9DFE-EEDF4D9DC9A2}" presName="text3" presStyleLbl="fgAcc3" presStyleIdx="3" presStyleCnt="4">
        <dgm:presLayoutVars>
          <dgm:chPref val="3"/>
        </dgm:presLayoutVars>
      </dgm:prSet>
      <dgm:spPr/>
      <dgm:t>
        <a:bodyPr/>
        <a:lstStyle/>
        <a:p>
          <a:endParaRPr lang="en-US"/>
        </a:p>
      </dgm:t>
    </dgm:pt>
    <dgm:pt modelId="{DBC30829-73AF-4324-B455-04B77172BB54}" type="pres">
      <dgm:prSet presAssocID="{080C1CBC-A5B7-410B-9DFE-EEDF4D9DC9A2}" presName="hierChild4" presStyleCnt="0"/>
      <dgm:spPr/>
    </dgm:pt>
    <dgm:pt modelId="{1BBC6EFB-A7B2-4243-A17D-D7279A71714B}" type="pres">
      <dgm:prSet presAssocID="{42A8C6B4-8294-4EA1-B692-BF84A596B596}" presName="Name10" presStyleLbl="parChTrans1D2" presStyleIdx="3" presStyleCnt="4"/>
      <dgm:spPr/>
      <dgm:t>
        <a:bodyPr/>
        <a:lstStyle/>
        <a:p>
          <a:endParaRPr lang="en-US"/>
        </a:p>
      </dgm:t>
    </dgm:pt>
    <dgm:pt modelId="{441E7104-552B-4D18-B769-751024B60D1C}" type="pres">
      <dgm:prSet presAssocID="{0A375EA2-8C1C-4D8F-8A0D-4BCF5E7FE881}" presName="hierRoot2" presStyleCnt="0"/>
      <dgm:spPr/>
    </dgm:pt>
    <dgm:pt modelId="{782D18AB-AE2E-4313-AF13-DB20594DAFD3}" type="pres">
      <dgm:prSet presAssocID="{0A375EA2-8C1C-4D8F-8A0D-4BCF5E7FE881}" presName="composite2" presStyleCnt="0"/>
      <dgm:spPr/>
    </dgm:pt>
    <dgm:pt modelId="{0719DE5E-F61C-4D7A-87EC-69359A84D1D4}" type="pres">
      <dgm:prSet presAssocID="{0A375EA2-8C1C-4D8F-8A0D-4BCF5E7FE881}" presName="background2" presStyleLbl="node2" presStyleIdx="3" presStyleCnt="4"/>
      <dgm:spPr/>
    </dgm:pt>
    <dgm:pt modelId="{A0010F42-BA44-4FFD-ADB2-317CA7BF5474}" type="pres">
      <dgm:prSet presAssocID="{0A375EA2-8C1C-4D8F-8A0D-4BCF5E7FE881}" presName="text2" presStyleLbl="fgAcc2" presStyleIdx="3" presStyleCnt="4">
        <dgm:presLayoutVars>
          <dgm:chPref val="3"/>
        </dgm:presLayoutVars>
      </dgm:prSet>
      <dgm:spPr/>
      <dgm:t>
        <a:bodyPr/>
        <a:lstStyle/>
        <a:p>
          <a:endParaRPr lang="en-US"/>
        </a:p>
      </dgm:t>
    </dgm:pt>
    <dgm:pt modelId="{1FA015F6-E5D3-4BAD-8471-2FB0B0603D73}" type="pres">
      <dgm:prSet presAssocID="{0A375EA2-8C1C-4D8F-8A0D-4BCF5E7FE881}" presName="hierChild3" presStyleCnt="0"/>
      <dgm:spPr/>
    </dgm:pt>
  </dgm:ptLst>
  <dgm:cxnLst>
    <dgm:cxn modelId="{8C492CB4-FF6E-404C-BC73-0517362D4E3F}" type="presOf" srcId="{BBACE2D9-9444-4E40-923A-279300780835}" destId="{499EBFB8-BCE8-41B5-ADF8-30D4D68B2182}" srcOrd="0" destOrd="0" presId="urn:microsoft.com/office/officeart/2005/8/layout/hierarchy1"/>
    <dgm:cxn modelId="{F1C01517-C7F6-4129-B793-7638F77B2565}" srcId="{182C65AB-E3AE-47A2-BA1B-7810CEE88EAA}" destId="{E7E23D37-E9B2-4500-B2B5-AC243F04877D}" srcOrd="0" destOrd="0" parTransId="{081138FC-8AB6-4B98-AB13-106E580C8FF6}" sibTransId="{202E869A-F063-425C-808D-A8521448B1C5}"/>
    <dgm:cxn modelId="{212197FA-E992-4160-B3FC-91BD576512A6}" type="presOf" srcId="{3C68A84F-A49E-40A1-A3B9-BE4DD24E5517}" destId="{E11E8D70-7A4E-4BD6-8B17-EB5FE335BD87}" srcOrd="0" destOrd="0" presId="urn:microsoft.com/office/officeart/2005/8/layout/hierarchy1"/>
    <dgm:cxn modelId="{54426720-FE18-4CD0-9EE5-1E4F0C1A61A2}" type="presOf" srcId="{081138FC-8AB6-4B98-AB13-106E580C8FF6}" destId="{D6BA1E23-7032-42EA-81B8-AE77B4D7D5AB}" srcOrd="0" destOrd="0" presId="urn:microsoft.com/office/officeart/2005/8/layout/hierarchy1"/>
    <dgm:cxn modelId="{73FD4F1E-D3BC-4993-A917-E47247958463}" type="presOf" srcId="{A5366C39-C364-4B14-ACEC-710E67D9D2AF}" destId="{36ED4776-E16B-4FED-9AB8-D2972D0719F1}" srcOrd="0" destOrd="0" presId="urn:microsoft.com/office/officeart/2005/8/layout/hierarchy1"/>
    <dgm:cxn modelId="{22C227CD-20FD-4A1D-B000-30530C1605D0}" type="presOf" srcId="{854D587D-9DBE-4CF3-8AAF-F202EAB51F2E}" destId="{E45CF7E5-7895-4FAF-B7BD-C9D17C4454AE}" srcOrd="0" destOrd="0" presId="urn:microsoft.com/office/officeart/2005/8/layout/hierarchy1"/>
    <dgm:cxn modelId="{E729ED09-D247-4F1A-A1F6-B7760812540D}" srcId="{DF2212F9-FACC-47AD-9073-555A99AFCEEC}" destId="{A5366C39-C364-4B14-ACEC-710E67D9D2AF}" srcOrd="0" destOrd="0" parTransId="{854D587D-9DBE-4CF3-8AAF-F202EAB51F2E}" sibTransId="{89317341-7476-4DC5-8399-11B2B6867AA1}"/>
    <dgm:cxn modelId="{5FD36C68-CB8B-4CD2-908D-E01F71170FE2}" type="presOf" srcId="{080C1CBC-A5B7-410B-9DFE-EEDF4D9DC9A2}" destId="{A24B970A-8C20-49BB-966B-0D78D0E8661C}" srcOrd="0" destOrd="0" presId="urn:microsoft.com/office/officeart/2005/8/layout/hierarchy1"/>
    <dgm:cxn modelId="{73A8F9FD-95BD-41E3-9F04-C17B156A7739}" srcId="{DF2212F9-FACC-47AD-9073-555A99AFCEEC}" destId="{7255A87C-CBDB-448B-BC35-AC969D28F6A3}" srcOrd="1" destOrd="0" parTransId="{F78E4AB3-B3BE-4784-A9F1-D9E19248AD84}" sibTransId="{FE100B18-61C6-4528-B4BE-C2AE2E54502E}"/>
    <dgm:cxn modelId="{7165A50E-E303-4612-A78B-293AB2E46A39}" srcId="{DF2212F9-FACC-47AD-9073-555A99AFCEEC}" destId="{182C65AB-E3AE-47A2-BA1B-7810CEE88EAA}" srcOrd="2" destOrd="0" parTransId="{3C68A84F-A49E-40A1-A3B9-BE4DD24E5517}" sibTransId="{0DBD99EE-3B7D-4B9C-B28D-82A603061B60}"/>
    <dgm:cxn modelId="{40224AD5-CA4A-457F-A7D6-783C990E9DFC}" srcId="{7255A87C-CBDB-448B-BC35-AC969D28F6A3}" destId="{FE9BCEA4-AFAE-4BE2-96C7-B8BDD8DF2AE9}" srcOrd="0" destOrd="0" parTransId="{CFD89B7F-6169-4DB6-9586-32335F64C91E}" sibTransId="{2B9908C4-4A9A-43C8-AFB0-5FC466711DC0}"/>
    <dgm:cxn modelId="{407939A9-FC38-49A5-81EC-8D7FE99952BA}" type="presOf" srcId="{F7214074-32A9-43A9-B565-0718D3C42C09}" destId="{F74C67E9-0BB7-4E8C-BF99-130B0C4AED41}" srcOrd="0" destOrd="0" presId="urn:microsoft.com/office/officeart/2005/8/layout/hierarchy1"/>
    <dgm:cxn modelId="{75BECB36-39B3-4859-BF89-D7221F55B311}" type="presOf" srcId="{E7E23D37-E9B2-4500-B2B5-AC243F04877D}" destId="{2FB8FA99-CCB4-4D70-8CF9-448B71C5156B}" srcOrd="0" destOrd="0" presId="urn:microsoft.com/office/officeart/2005/8/layout/hierarchy1"/>
    <dgm:cxn modelId="{E93B3D60-7EB5-400D-890A-9E32EDFFB999}" type="presOf" srcId="{CFD89B7F-6169-4DB6-9586-32335F64C91E}" destId="{29A1A399-365D-4267-86F5-C48E179FD21E}" srcOrd="0" destOrd="0" presId="urn:microsoft.com/office/officeart/2005/8/layout/hierarchy1"/>
    <dgm:cxn modelId="{C07CAF2C-8C83-4F27-84EE-4BA854C56BAE}" srcId="{BBACE2D9-9444-4E40-923A-279300780835}" destId="{DF2212F9-FACC-47AD-9073-555A99AFCEEC}" srcOrd="0" destOrd="0" parTransId="{87FBF522-FB21-4313-9DE9-C985DD925874}" sibTransId="{618CBB0D-70FB-496B-9E53-4F18C5A25F53}"/>
    <dgm:cxn modelId="{91C8B626-232B-4BFD-8B27-380083C51DA9}" type="presOf" srcId="{42A8C6B4-8294-4EA1-B692-BF84A596B596}" destId="{1BBC6EFB-A7B2-4243-A17D-D7279A71714B}" srcOrd="0" destOrd="0" presId="urn:microsoft.com/office/officeart/2005/8/layout/hierarchy1"/>
    <dgm:cxn modelId="{3196077C-082F-42FC-8720-52B59E5EADD5}" type="presOf" srcId="{FE9BCEA4-AFAE-4BE2-96C7-B8BDD8DF2AE9}" destId="{921D557D-52DD-4580-B4E8-1513A7D88837}" srcOrd="0" destOrd="0" presId="urn:microsoft.com/office/officeart/2005/8/layout/hierarchy1"/>
    <dgm:cxn modelId="{C479748E-3BEA-4C37-9991-C378BBD7DAF2}" type="presOf" srcId="{182C65AB-E3AE-47A2-BA1B-7810CEE88EAA}" destId="{B9D3665E-7B8A-438F-8418-3A9AA3AA51B6}" srcOrd="0" destOrd="0" presId="urn:microsoft.com/office/officeart/2005/8/layout/hierarchy1"/>
    <dgm:cxn modelId="{D812DD73-7ACE-4604-BDD7-3B505F9EC4F3}" type="presOf" srcId="{911D7825-A4CF-44A3-B41F-A561CB339D85}" destId="{533C17EE-E6FE-4F35-BDA8-41E5EA34B9DA}" srcOrd="0" destOrd="0" presId="urn:microsoft.com/office/officeart/2005/8/layout/hierarchy1"/>
    <dgm:cxn modelId="{D7B63368-6CC5-4FBD-8020-5FD19F0EFE6C}" type="presOf" srcId="{0A375EA2-8C1C-4D8F-8A0D-4BCF5E7FE881}" destId="{A0010F42-BA44-4FFD-ADB2-317CA7BF5474}" srcOrd="0" destOrd="0" presId="urn:microsoft.com/office/officeart/2005/8/layout/hierarchy1"/>
    <dgm:cxn modelId="{AF2E7B41-A395-4E39-8682-4184B2742B9B}" type="presOf" srcId="{F78E4AB3-B3BE-4784-A9F1-D9E19248AD84}" destId="{E187B156-1022-4DC5-96A8-4130AC9E0C8F}" srcOrd="0" destOrd="0" presId="urn:microsoft.com/office/officeart/2005/8/layout/hierarchy1"/>
    <dgm:cxn modelId="{85159588-FF0C-42F3-B33F-133DCFB5770C}" srcId="{7255A87C-CBDB-448B-BC35-AC969D28F6A3}" destId="{911D7825-A4CF-44A3-B41F-A561CB339D85}" srcOrd="1" destOrd="0" parTransId="{60698B43-59EA-4980-A592-DD246C5FDD71}" sibTransId="{6E5570D6-2CD8-4001-A96D-BC9572A064E9}"/>
    <dgm:cxn modelId="{641BABB4-1B64-4FFC-96DD-D675EA5C3721}" type="presOf" srcId="{7255A87C-CBDB-448B-BC35-AC969D28F6A3}" destId="{A5ED5651-9BE0-41D0-967F-3464F48BAC96}" srcOrd="0" destOrd="0" presId="urn:microsoft.com/office/officeart/2005/8/layout/hierarchy1"/>
    <dgm:cxn modelId="{14A15FB1-ADB0-4DDE-8FBA-B28DB7801843}" srcId="{DF2212F9-FACC-47AD-9073-555A99AFCEEC}" destId="{0A375EA2-8C1C-4D8F-8A0D-4BCF5E7FE881}" srcOrd="3" destOrd="0" parTransId="{42A8C6B4-8294-4EA1-B692-BF84A596B596}" sibTransId="{D48B7CB1-D3A9-4A52-A0B8-B62B8D07A916}"/>
    <dgm:cxn modelId="{8FD04247-3B26-4373-AF25-2A4466621ED6}" type="presOf" srcId="{60698B43-59EA-4980-A592-DD246C5FDD71}" destId="{1554D394-81F9-427B-9271-D67F8EEAC983}" srcOrd="0" destOrd="0" presId="urn:microsoft.com/office/officeart/2005/8/layout/hierarchy1"/>
    <dgm:cxn modelId="{BB92A018-2F6D-4828-AAD0-7F159D80FEBA}" srcId="{182C65AB-E3AE-47A2-BA1B-7810CEE88EAA}" destId="{080C1CBC-A5B7-410B-9DFE-EEDF4D9DC9A2}" srcOrd="1" destOrd="0" parTransId="{F7214074-32A9-43A9-B565-0718D3C42C09}" sibTransId="{82CCEC18-6E27-49D6-A53A-C1BB12AE0AD4}"/>
    <dgm:cxn modelId="{44F929F1-0CB7-4AE4-B038-1A0037A1F2CA}" type="presOf" srcId="{DF2212F9-FACC-47AD-9073-555A99AFCEEC}" destId="{E81A620B-2F52-425E-BB15-F0927EDF792E}" srcOrd="0" destOrd="0" presId="urn:microsoft.com/office/officeart/2005/8/layout/hierarchy1"/>
    <dgm:cxn modelId="{4039DE6A-4A24-40B2-9E34-DD80256825C6}" type="presParOf" srcId="{499EBFB8-BCE8-41B5-ADF8-30D4D68B2182}" destId="{DC64A7B2-EBFF-49B4-99C8-2C18B7AE7198}" srcOrd="0" destOrd="0" presId="urn:microsoft.com/office/officeart/2005/8/layout/hierarchy1"/>
    <dgm:cxn modelId="{3233134E-D818-42EA-A044-D09D18A99C11}" type="presParOf" srcId="{DC64A7B2-EBFF-49B4-99C8-2C18B7AE7198}" destId="{85D766A1-20F1-4D0A-810C-3869E8BF2849}" srcOrd="0" destOrd="0" presId="urn:microsoft.com/office/officeart/2005/8/layout/hierarchy1"/>
    <dgm:cxn modelId="{266B4A69-DFB8-4167-9B99-C788E10C9764}" type="presParOf" srcId="{85D766A1-20F1-4D0A-810C-3869E8BF2849}" destId="{398BE6B4-B3C0-4B37-BED0-2632F0EF4F84}" srcOrd="0" destOrd="0" presId="urn:microsoft.com/office/officeart/2005/8/layout/hierarchy1"/>
    <dgm:cxn modelId="{A534E57A-2793-4614-BABA-1D014DCA3B62}" type="presParOf" srcId="{85D766A1-20F1-4D0A-810C-3869E8BF2849}" destId="{E81A620B-2F52-425E-BB15-F0927EDF792E}" srcOrd="1" destOrd="0" presId="urn:microsoft.com/office/officeart/2005/8/layout/hierarchy1"/>
    <dgm:cxn modelId="{11F0E2F0-E3F8-4103-8091-F53EE18E7189}" type="presParOf" srcId="{DC64A7B2-EBFF-49B4-99C8-2C18B7AE7198}" destId="{1F211525-1BA5-48FB-81C9-6F95A52883BF}" srcOrd="1" destOrd="0" presId="urn:microsoft.com/office/officeart/2005/8/layout/hierarchy1"/>
    <dgm:cxn modelId="{3F65DC6B-772B-4FE7-A500-B521BE32F72F}" type="presParOf" srcId="{1F211525-1BA5-48FB-81C9-6F95A52883BF}" destId="{E45CF7E5-7895-4FAF-B7BD-C9D17C4454AE}" srcOrd="0" destOrd="0" presId="urn:microsoft.com/office/officeart/2005/8/layout/hierarchy1"/>
    <dgm:cxn modelId="{1B3A065D-4B5E-44BF-BA91-06ACC452A609}" type="presParOf" srcId="{1F211525-1BA5-48FB-81C9-6F95A52883BF}" destId="{AD2DAEE8-B26C-441C-83A6-7BACAEE5B6EF}" srcOrd="1" destOrd="0" presId="urn:microsoft.com/office/officeart/2005/8/layout/hierarchy1"/>
    <dgm:cxn modelId="{013B2B70-D76A-4A21-A6FE-EECF13BA8A0C}" type="presParOf" srcId="{AD2DAEE8-B26C-441C-83A6-7BACAEE5B6EF}" destId="{04046DBA-0573-4888-9396-D21A968B3492}" srcOrd="0" destOrd="0" presId="urn:microsoft.com/office/officeart/2005/8/layout/hierarchy1"/>
    <dgm:cxn modelId="{B480775F-F04E-47A4-BBF0-184857145113}" type="presParOf" srcId="{04046DBA-0573-4888-9396-D21A968B3492}" destId="{6875CE84-9D95-406C-8CC8-3C3D18C7280B}" srcOrd="0" destOrd="0" presId="urn:microsoft.com/office/officeart/2005/8/layout/hierarchy1"/>
    <dgm:cxn modelId="{6BB6AEC6-77BF-4C79-AA0E-E603214C35E3}" type="presParOf" srcId="{04046DBA-0573-4888-9396-D21A968B3492}" destId="{36ED4776-E16B-4FED-9AB8-D2972D0719F1}" srcOrd="1" destOrd="0" presId="urn:microsoft.com/office/officeart/2005/8/layout/hierarchy1"/>
    <dgm:cxn modelId="{1F386C34-62E2-4A16-AAD1-AE2726A34921}" type="presParOf" srcId="{AD2DAEE8-B26C-441C-83A6-7BACAEE5B6EF}" destId="{C37633DD-518C-447D-9102-23A2DAE7A343}" srcOrd="1" destOrd="0" presId="urn:microsoft.com/office/officeart/2005/8/layout/hierarchy1"/>
    <dgm:cxn modelId="{D7184320-566D-4C00-8362-FFC8A0A5818D}" type="presParOf" srcId="{1F211525-1BA5-48FB-81C9-6F95A52883BF}" destId="{E187B156-1022-4DC5-96A8-4130AC9E0C8F}" srcOrd="2" destOrd="0" presId="urn:microsoft.com/office/officeart/2005/8/layout/hierarchy1"/>
    <dgm:cxn modelId="{12D7C9FA-BB43-4DFF-BBE5-19621CBFD7D6}" type="presParOf" srcId="{1F211525-1BA5-48FB-81C9-6F95A52883BF}" destId="{38DD8C8E-2374-40CA-B297-D8E46C32BCE9}" srcOrd="3" destOrd="0" presId="urn:microsoft.com/office/officeart/2005/8/layout/hierarchy1"/>
    <dgm:cxn modelId="{5CC0B139-01B2-4ED4-93F6-E437AAA1A558}" type="presParOf" srcId="{38DD8C8E-2374-40CA-B297-D8E46C32BCE9}" destId="{44A64D5B-4F7D-41FE-868B-7EF0C4A2666F}" srcOrd="0" destOrd="0" presId="urn:microsoft.com/office/officeart/2005/8/layout/hierarchy1"/>
    <dgm:cxn modelId="{3AE4D327-9282-4BEE-96FF-CD7A10ABE581}" type="presParOf" srcId="{44A64D5B-4F7D-41FE-868B-7EF0C4A2666F}" destId="{4616586C-E894-463E-A7F4-BD54AA0349AD}" srcOrd="0" destOrd="0" presId="urn:microsoft.com/office/officeart/2005/8/layout/hierarchy1"/>
    <dgm:cxn modelId="{4E3B1355-79E4-4C8A-B3EE-16CC468B9566}" type="presParOf" srcId="{44A64D5B-4F7D-41FE-868B-7EF0C4A2666F}" destId="{A5ED5651-9BE0-41D0-967F-3464F48BAC96}" srcOrd="1" destOrd="0" presId="urn:microsoft.com/office/officeart/2005/8/layout/hierarchy1"/>
    <dgm:cxn modelId="{C4F91E97-6C97-4040-9A3C-C1E9DAF6BA6E}" type="presParOf" srcId="{38DD8C8E-2374-40CA-B297-D8E46C32BCE9}" destId="{39DF0F83-B0D1-46F8-983B-5BE37FF5E0A9}" srcOrd="1" destOrd="0" presId="urn:microsoft.com/office/officeart/2005/8/layout/hierarchy1"/>
    <dgm:cxn modelId="{A839C5F8-CD1B-421B-9A97-4B6646BFB10C}" type="presParOf" srcId="{39DF0F83-B0D1-46F8-983B-5BE37FF5E0A9}" destId="{29A1A399-365D-4267-86F5-C48E179FD21E}" srcOrd="0" destOrd="0" presId="urn:microsoft.com/office/officeart/2005/8/layout/hierarchy1"/>
    <dgm:cxn modelId="{E002AA66-5D3B-45AE-88FC-4BEE77AC5B8C}" type="presParOf" srcId="{39DF0F83-B0D1-46F8-983B-5BE37FF5E0A9}" destId="{3EB5B838-CF8D-482B-B141-CC0B8BA6F706}" srcOrd="1" destOrd="0" presId="urn:microsoft.com/office/officeart/2005/8/layout/hierarchy1"/>
    <dgm:cxn modelId="{CF3471C5-8151-4DE1-B285-1D2F9766E9A7}" type="presParOf" srcId="{3EB5B838-CF8D-482B-B141-CC0B8BA6F706}" destId="{E0E4939B-EBA4-4A04-8602-6F1D9E70EE95}" srcOrd="0" destOrd="0" presId="urn:microsoft.com/office/officeart/2005/8/layout/hierarchy1"/>
    <dgm:cxn modelId="{79A0E044-6CAE-470D-876E-1959FF7B1708}" type="presParOf" srcId="{E0E4939B-EBA4-4A04-8602-6F1D9E70EE95}" destId="{B0B8F665-3876-4E6E-BF14-EB3EF03287D0}" srcOrd="0" destOrd="0" presId="urn:microsoft.com/office/officeart/2005/8/layout/hierarchy1"/>
    <dgm:cxn modelId="{6787F8C5-DECC-43DB-9B41-A7844FABF0F9}" type="presParOf" srcId="{E0E4939B-EBA4-4A04-8602-6F1D9E70EE95}" destId="{921D557D-52DD-4580-B4E8-1513A7D88837}" srcOrd="1" destOrd="0" presId="urn:microsoft.com/office/officeart/2005/8/layout/hierarchy1"/>
    <dgm:cxn modelId="{AC2FA2CB-B381-4682-AAC9-3BE3AE3B5AAE}" type="presParOf" srcId="{3EB5B838-CF8D-482B-B141-CC0B8BA6F706}" destId="{EB5FF35B-8816-4061-9255-90A349524107}" srcOrd="1" destOrd="0" presId="urn:microsoft.com/office/officeart/2005/8/layout/hierarchy1"/>
    <dgm:cxn modelId="{81C4A10D-1BBE-466D-A3AC-A9CA725BE668}" type="presParOf" srcId="{39DF0F83-B0D1-46F8-983B-5BE37FF5E0A9}" destId="{1554D394-81F9-427B-9271-D67F8EEAC983}" srcOrd="2" destOrd="0" presId="urn:microsoft.com/office/officeart/2005/8/layout/hierarchy1"/>
    <dgm:cxn modelId="{0EE8631D-6646-449E-A220-941AF6F785B0}" type="presParOf" srcId="{39DF0F83-B0D1-46F8-983B-5BE37FF5E0A9}" destId="{266344E6-21EF-4608-8073-A14EE3104C8A}" srcOrd="3" destOrd="0" presId="urn:microsoft.com/office/officeart/2005/8/layout/hierarchy1"/>
    <dgm:cxn modelId="{E7F776C5-A07C-4009-B02E-7052D31908BF}" type="presParOf" srcId="{266344E6-21EF-4608-8073-A14EE3104C8A}" destId="{8C0E83B8-805A-44A0-9A94-3984BC9CF147}" srcOrd="0" destOrd="0" presId="urn:microsoft.com/office/officeart/2005/8/layout/hierarchy1"/>
    <dgm:cxn modelId="{A023E190-530B-434B-97A3-7F2E176D5BA5}" type="presParOf" srcId="{8C0E83B8-805A-44A0-9A94-3984BC9CF147}" destId="{219A53E1-3C84-437F-9E18-800CDB1185D6}" srcOrd="0" destOrd="0" presId="urn:microsoft.com/office/officeart/2005/8/layout/hierarchy1"/>
    <dgm:cxn modelId="{C1821CB8-BFD7-49A2-B441-0E5963035F6F}" type="presParOf" srcId="{8C0E83B8-805A-44A0-9A94-3984BC9CF147}" destId="{533C17EE-E6FE-4F35-BDA8-41E5EA34B9DA}" srcOrd="1" destOrd="0" presId="urn:microsoft.com/office/officeart/2005/8/layout/hierarchy1"/>
    <dgm:cxn modelId="{632EF048-5140-458A-83E3-E6A3DC0A3DF5}" type="presParOf" srcId="{266344E6-21EF-4608-8073-A14EE3104C8A}" destId="{EAC13FD4-AB9F-4011-ABE4-10A91D59BEBE}" srcOrd="1" destOrd="0" presId="urn:microsoft.com/office/officeart/2005/8/layout/hierarchy1"/>
    <dgm:cxn modelId="{3A217771-29FC-40DF-92A2-F325131E8F5C}" type="presParOf" srcId="{1F211525-1BA5-48FB-81C9-6F95A52883BF}" destId="{E11E8D70-7A4E-4BD6-8B17-EB5FE335BD87}" srcOrd="4" destOrd="0" presId="urn:microsoft.com/office/officeart/2005/8/layout/hierarchy1"/>
    <dgm:cxn modelId="{3C7EB762-5881-4210-BA1C-533DE22927DC}" type="presParOf" srcId="{1F211525-1BA5-48FB-81C9-6F95A52883BF}" destId="{D90D7B59-67A1-435E-86B7-3ABBD88009B7}" srcOrd="5" destOrd="0" presId="urn:microsoft.com/office/officeart/2005/8/layout/hierarchy1"/>
    <dgm:cxn modelId="{EA921197-DB23-4425-AE45-1DFBBE038AC6}" type="presParOf" srcId="{D90D7B59-67A1-435E-86B7-3ABBD88009B7}" destId="{90178834-F73C-4263-B412-726CF9912F2D}" srcOrd="0" destOrd="0" presId="urn:microsoft.com/office/officeart/2005/8/layout/hierarchy1"/>
    <dgm:cxn modelId="{6E2880C9-CA75-4F9C-A9BB-15BE4D2B6E94}" type="presParOf" srcId="{90178834-F73C-4263-B412-726CF9912F2D}" destId="{FDE12320-4208-4532-9A05-7FE236418785}" srcOrd="0" destOrd="0" presId="urn:microsoft.com/office/officeart/2005/8/layout/hierarchy1"/>
    <dgm:cxn modelId="{7548B926-2132-45E6-AA79-85B3C74F2924}" type="presParOf" srcId="{90178834-F73C-4263-B412-726CF9912F2D}" destId="{B9D3665E-7B8A-438F-8418-3A9AA3AA51B6}" srcOrd="1" destOrd="0" presId="urn:microsoft.com/office/officeart/2005/8/layout/hierarchy1"/>
    <dgm:cxn modelId="{81380E83-78DC-4099-B14F-4C1F920F2462}" type="presParOf" srcId="{D90D7B59-67A1-435E-86B7-3ABBD88009B7}" destId="{7C35E880-F2FF-44B7-BB2C-33DBA66C779B}" srcOrd="1" destOrd="0" presId="urn:microsoft.com/office/officeart/2005/8/layout/hierarchy1"/>
    <dgm:cxn modelId="{5BE79A00-915A-4B6C-AD35-965D4D854DA3}" type="presParOf" srcId="{7C35E880-F2FF-44B7-BB2C-33DBA66C779B}" destId="{D6BA1E23-7032-42EA-81B8-AE77B4D7D5AB}" srcOrd="0" destOrd="0" presId="urn:microsoft.com/office/officeart/2005/8/layout/hierarchy1"/>
    <dgm:cxn modelId="{918561A2-75E1-4A4F-BE0A-427FBC679645}" type="presParOf" srcId="{7C35E880-F2FF-44B7-BB2C-33DBA66C779B}" destId="{622676BF-C423-4501-9F2C-1BCF626E957F}" srcOrd="1" destOrd="0" presId="urn:microsoft.com/office/officeart/2005/8/layout/hierarchy1"/>
    <dgm:cxn modelId="{4A6BB96B-5040-4991-AFD4-9B3DB7CE1A10}" type="presParOf" srcId="{622676BF-C423-4501-9F2C-1BCF626E957F}" destId="{4662E4B0-E310-45C9-94A9-DE779A2B1F9E}" srcOrd="0" destOrd="0" presId="urn:microsoft.com/office/officeart/2005/8/layout/hierarchy1"/>
    <dgm:cxn modelId="{1AB73AC4-9474-43D2-B8FF-C864D3D113D7}" type="presParOf" srcId="{4662E4B0-E310-45C9-94A9-DE779A2B1F9E}" destId="{37F588EA-35FA-416B-9DE5-D9AB8900F42D}" srcOrd="0" destOrd="0" presId="urn:microsoft.com/office/officeart/2005/8/layout/hierarchy1"/>
    <dgm:cxn modelId="{79613F99-24E5-49BF-B654-371A279EBC79}" type="presParOf" srcId="{4662E4B0-E310-45C9-94A9-DE779A2B1F9E}" destId="{2FB8FA99-CCB4-4D70-8CF9-448B71C5156B}" srcOrd="1" destOrd="0" presId="urn:microsoft.com/office/officeart/2005/8/layout/hierarchy1"/>
    <dgm:cxn modelId="{1F915DBD-5754-4AD8-9455-B6A502030B34}" type="presParOf" srcId="{622676BF-C423-4501-9F2C-1BCF626E957F}" destId="{CAA45CD2-EC83-4B32-B92E-52299B968630}" srcOrd="1" destOrd="0" presId="urn:microsoft.com/office/officeart/2005/8/layout/hierarchy1"/>
    <dgm:cxn modelId="{96FAB92C-32E5-4B24-9443-DDF701C7095E}" type="presParOf" srcId="{7C35E880-F2FF-44B7-BB2C-33DBA66C779B}" destId="{F74C67E9-0BB7-4E8C-BF99-130B0C4AED41}" srcOrd="2" destOrd="0" presId="urn:microsoft.com/office/officeart/2005/8/layout/hierarchy1"/>
    <dgm:cxn modelId="{33DA3A3F-911C-4329-BCFC-5CEFA5761747}" type="presParOf" srcId="{7C35E880-F2FF-44B7-BB2C-33DBA66C779B}" destId="{BD60AE2D-466E-4EE9-90B3-EB4DBF07C2CD}" srcOrd="3" destOrd="0" presId="urn:microsoft.com/office/officeart/2005/8/layout/hierarchy1"/>
    <dgm:cxn modelId="{D1EDF29F-E61A-4B7B-9F11-10AAF73C231A}" type="presParOf" srcId="{BD60AE2D-466E-4EE9-90B3-EB4DBF07C2CD}" destId="{291B42C5-1574-4A66-9015-981B8619D4FF}" srcOrd="0" destOrd="0" presId="urn:microsoft.com/office/officeart/2005/8/layout/hierarchy1"/>
    <dgm:cxn modelId="{68D327D2-A907-4E9E-A7F5-6C5DCA8FC602}" type="presParOf" srcId="{291B42C5-1574-4A66-9015-981B8619D4FF}" destId="{2F7F76B0-A30C-4634-8810-774810119306}" srcOrd="0" destOrd="0" presId="urn:microsoft.com/office/officeart/2005/8/layout/hierarchy1"/>
    <dgm:cxn modelId="{4D09429F-DA21-4EF3-8CED-D500259D1881}" type="presParOf" srcId="{291B42C5-1574-4A66-9015-981B8619D4FF}" destId="{A24B970A-8C20-49BB-966B-0D78D0E8661C}" srcOrd="1" destOrd="0" presId="urn:microsoft.com/office/officeart/2005/8/layout/hierarchy1"/>
    <dgm:cxn modelId="{290069DC-16F3-4E95-AEA0-AC98D7EDBA23}" type="presParOf" srcId="{BD60AE2D-466E-4EE9-90B3-EB4DBF07C2CD}" destId="{DBC30829-73AF-4324-B455-04B77172BB54}" srcOrd="1" destOrd="0" presId="urn:microsoft.com/office/officeart/2005/8/layout/hierarchy1"/>
    <dgm:cxn modelId="{2382E710-6A34-4C08-8B7C-1D6CDB47E454}" type="presParOf" srcId="{1F211525-1BA5-48FB-81C9-6F95A52883BF}" destId="{1BBC6EFB-A7B2-4243-A17D-D7279A71714B}" srcOrd="6" destOrd="0" presId="urn:microsoft.com/office/officeart/2005/8/layout/hierarchy1"/>
    <dgm:cxn modelId="{062EA3DA-EF67-4FED-8635-A2DB3CB28A62}" type="presParOf" srcId="{1F211525-1BA5-48FB-81C9-6F95A52883BF}" destId="{441E7104-552B-4D18-B769-751024B60D1C}" srcOrd="7" destOrd="0" presId="urn:microsoft.com/office/officeart/2005/8/layout/hierarchy1"/>
    <dgm:cxn modelId="{2DA1745C-61D4-408B-A91C-D47BAB157424}" type="presParOf" srcId="{441E7104-552B-4D18-B769-751024B60D1C}" destId="{782D18AB-AE2E-4313-AF13-DB20594DAFD3}" srcOrd="0" destOrd="0" presId="urn:microsoft.com/office/officeart/2005/8/layout/hierarchy1"/>
    <dgm:cxn modelId="{3DF516D2-F43F-48B6-9BA2-B86D219E64F6}" type="presParOf" srcId="{782D18AB-AE2E-4313-AF13-DB20594DAFD3}" destId="{0719DE5E-F61C-4D7A-87EC-69359A84D1D4}" srcOrd="0" destOrd="0" presId="urn:microsoft.com/office/officeart/2005/8/layout/hierarchy1"/>
    <dgm:cxn modelId="{D8704911-502A-4F62-B38F-B99A295C0E24}" type="presParOf" srcId="{782D18AB-AE2E-4313-AF13-DB20594DAFD3}" destId="{A0010F42-BA44-4FFD-ADB2-317CA7BF5474}" srcOrd="1" destOrd="0" presId="urn:microsoft.com/office/officeart/2005/8/layout/hierarchy1"/>
    <dgm:cxn modelId="{4A8BC283-AC03-49BD-BCAC-79D799D24807}" type="presParOf" srcId="{441E7104-552B-4D18-B769-751024B60D1C}" destId="{1FA015F6-E5D3-4BAD-8471-2FB0B0603D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33A58851-A331-4E01-B0FD-9272B72B73D9}" type="presOf" srcId="{50C34F6F-EBED-4078-AB2F-BB7648B275FA}" destId="{4BB547E0-6903-4E7D-8138-859CBCFE5E41}" srcOrd="0" destOrd="0" presId="urn:microsoft.com/office/officeart/2005/8/layout/radial3"/>
    <dgm:cxn modelId="{DF28ED87-83FB-418B-88FF-9556DFF755E9}" type="presOf" srcId="{498913F6-8EEC-458D-B147-F393AA262AC9}" destId="{9DA4725A-C848-484C-8351-856CAE39BD3C}"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61419688-238D-48AE-88E6-C464230FD9C0}" type="presOf" srcId="{ECAA6576-82B8-4D07-A22F-BCE31DF7C1C7}" destId="{EF5AA95C-31D3-4078-9131-307FCCC7C88A}"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7CF6872F-D315-4EFF-ABC3-7032367705B0}" srcId="{9E033F54-A2A4-45C4-9403-0C83CFA117BB}" destId="{7BFB1EB1-4C44-4E52-969F-D8F896F84D8A}" srcOrd="8" destOrd="0" parTransId="{3C3E0E92-1DDC-42A8-BA7B-08AAE15942D3}" sibTransId="{F7AFA40E-7FF6-4CD0-991A-AEB1D86E8017}"/>
    <dgm:cxn modelId="{830C3EEA-139F-4A88-A74F-7581775EDC26}" type="presOf" srcId="{A28DA18D-E03D-4183-B30B-45814DEB8149}" destId="{E446F060-DD57-4EBA-A3F3-FD399C09B6F4}" srcOrd="0" destOrd="0" presId="urn:microsoft.com/office/officeart/2005/8/layout/radial3"/>
    <dgm:cxn modelId="{10E1FB77-418B-45F7-8DB3-4A8B3F76E4AF}" type="presOf" srcId="{157F6562-0BA6-48BC-AC8B-BD44455A51F5}" destId="{ADB3A57A-327D-4A3E-84EF-85B08325C015}"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82F910CC-266C-4767-8BEF-2F07D6792663}" type="presOf" srcId="{7BFB1EB1-4C44-4E52-969F-D8F896F84D8A}" destId="{DCF8CCCE-552D-4854-9AE0-AC8FB2A2AF71}" srcOrd="0" destOrd="0" presId="urn:microsoft.com/office/officeart/2005/8/layout/radial3"/>
    <dgm:cxn modelId="{EAAD5365-E283-406A-AE8D-30C38D185353}" srcId="{9E033F54-A2A4-45C4-9403-0C83CFA117BB}" destId="{07EE24F1-7911-4A76-A01D-73348258416A}" srcOrd="7" destOrd="0" parTransId="{0627ECD3-4237-42D7-A912-6A5CFED8CC1B}" sibTransId="{44510F0E-DD4C-4958-B56F-5B5743F9AD5C}"/>
    <dgm:cxn modelId="{427684BC-9389-42AA-BDEB-A964D2A7EA11}" type="presOf" srcId="{1ABBBA0A-4D42-43A0-9844-BCD169F18306}" destId="{99C8B334-CD29-46D2-9418-83CA7DD43043}"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7B5D8958-CE45-494E-A6A4-F6F6CF4A12EC}" type="presOf" srcId="{07EE24F1-7911-4A76-A01D-73348258416A}" destId="{8FFBCD8F-D5AC-4947-97E7-AAEAF2105E27}" srcOrd="0" destOrd="0" presId="urn:microsoft.com/office/officeart/2005/8/layout/radial3"/>
    <dgm:cxn modelId="{ECFB9CC6-17D1-4FB2-9BEE-4737EA765759}" type="presOf" srcId="{57AE0DEA-D083-4A80-A657-2DF9650D0558}" destId="{707D0901-DAEB-4F31-B700-C462E5BBB04A}" srcOrd="0" destOrd="0" presId="urn:microsoft.com/office/officeart/2005/8/layout/radial3"/>
    <dgm:cxn modelId="{FD06B016-BB85-4251-8CF8-DD4A3585CFBA}" srcId="{9E033F54-A2A4-45C4-9403-0C83CFA117BB}" destId="{A120C301-8A42-4BFA-B89F-05DA4D67FCD0}" srcOrd="6" destOrd="0" parTransId="{652E7CA6-3E12-452C-B417-18575D39BB9B}" sibTransId="{3E736679-00C5-4D3E-8A2A-55637FF73B3A}"/>
    <dgm:cxn modelId="{AF379430-CB41-416C-9E71-251550203B33}" type="presOf" srcId="{A120C301-8A42-4BFA-B89F-05DA4D67FCD0}" destId="{0F68D8DA-02C7-41A5-9321-B7B627A9B6C5}" srcOrd="0" destOrd="0" presId="urn:microsoft.com/office/officeart/2005/8/layout/radial3"/>
    <dgm:cxn modelId="{AB722C05-4367-431D-9551-5D69B649180A}" srcId="{9E033F54-A2A4-45C4-9403-0C83CFA117BB}" destId="{157F6562-0BA6-48BC-AC8B-BD44455A51F5}" srcOrd="5" destOrd="0" parTransId="{26DFB2ED-7CDA-49FE-8000-BE7E6EC557B4}" sibTransId="{CCDD8479-8BBA-45C3-8419-CB51B49D4294}"/>
    <dgm:cxn modelId="{F51F61FE-1D3F-4FB0-8649-F8837928A072}" type="presOf" srcId="{49E32819-C171-4D95-853B-A2E51F96ABA2}" destId="{36388CD6-0D14-4951-8607-35F6E486FF5C}"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26CDAC1C-B345-4B5F-959A-596981B36FAC}" type="presOf" srcId="{9E033F54-A2A4-45C4-9403-0C83CFA117BB}" destId="{BF32F9AB-0882-412E-B4BD-4F3743A8EB3B}" srcOrd="0" destOrd="0" presId="urn:microsoft.com/office/officeart/2005/8/layout/radial3"/>
    <dgm:cxn modelId="{31729220-A992-4F6A-8FE4-CF6032C50A8E}" type="presParOf" srcId="{707D0901-DAEB-4F31-B700-C462E5BBB04A}" destId="{311FEDB7-A7AD-46A7-9F92-AAEF0C787EBD}" srcOrd="0" destOrd="0" presId="urn:microsoft.com/office/officeart/2005/8/layout/radial3"/>
    <dgm:cxn modelId="{2FA4B9A2-79D3-4374-BE6B-93C8FA9512B9}" type="presParOf" srcId="{311FEDB7-A7AD-46A7-9F92-AAEF0C787EBD}" destId="{BF32F9AB-0882-412E-B4BD-4F3743A8EB3B}" srcOrd="0" destOrd="0" presId="urn:microsoft.com/office/officeart/2005/8/layout/radial3"/>
    <dgm:cxn modelId="{54F4A33E-D225-4EB9-B099-864A5D829B66}" type="presParOf" srcId="{311FEDB7-A7AD-46A7-9F92-AAEF0C787EBD}" destId="{EF5AA95C-31D3-4078-9131-307FCCC7C88A}" srcOrd="1" destOrd="0" presId="urn:microsoft.com/office/officeart/2005/8/layout/radial3"/>
    <dgm:cxn modelId="{66D6DE07-52D0-4A92-834F-C2154C92018D}" type="presParOf" srcId="{311FEDB7-A7AD-46A7-9F92-AAEF0C787EBD}" destId="{9DA4725A-C848-484C-8351-856CAE39BD3C}" srcOrd="2" destOrd="0" presId="urn:microsoft.com/office/officeart/2005/8/layout/radial3"/>
    <dgm:cxn modelId="{8752BDFA-518B-43F3-B749-08FAE8B5F773}" type="presParOf" srcId="{311FEDB7-A7AD-46A7-9F92-AAEF0C787EBD}" destId="{4BB547E0-6903-4E7D-8138-859CBCFE5E41}" srcOrd="3" destOrd="0" presId="urn:microsoft.com/office/officeart/2005/8/layout/radial3"/>
    <dgm:cxn modelId="{4ABED61E-FC88-43CB-A30C-B859568BE8EA}" type="presParOf" srcId="{311FEDB7-A7AD-46A7-9F92-AAEF0C787EBD}" destId="{99C8B334-CD29-46D2-9418-83CA7DD43043}" srcOrd="4" destOrd="0" presId="urn:microsoft.com/office/officeart/2005/8/layout/radial3"/>
    <dgm:cxn modelId="{6600FAFB-9727-4C6B-BCDD-AD3A80B78B94}" type="presParOf" srcId="{311FEDB7-A7AD-46A7-9F92-AAEF0C787EBD}" destId="{E446F060-DD57-4EBA-A3F3-FD399C09B6F4}" srcOrd="5" destOrd="0" presId="urn:microsoft.com/office/officeart/2005/8/layout/radial3"/>
    <dgm:cxn modelId="{482BEB3D-E936-48F2-9424-D0D4C682C902}" type="presParOf" srcId="{311FEDB7-A7AD-46A7-9F92-AAEF0C787EBD}" destId="{ADB3A57A-327D-4A3E-84EF-85B08325C015}" srcOrd="6" destOrd="0" presId="urn:microsoft.com/office/officeart/2005/8/layout/radial3"/>
    <dgm:cxn modelId="{82FD57D3-E759-4D0F-8506-9656A53BCC89}" type="presParOf" srcId="{311FEDB7-A7AD-46A7-9F92-AAEF0C787EBD}" destId="{0F68D8DA-02C7-41A5-9321-B7B627A9B6C5}" srcOrd="7" destOrd="0" presId="urn:microsoft.com/office/officeart/2005/8/layout/radial3"/>
    <dgm:cxn modelId="{653BD2BF-0906-4862-8FBE-EA81DD78B72E}" type="presParOf" srcId="{311FEDB7-A7AD-46A7-9F92-AAEF0C787EBD}" destId="{8FFBCD8F-D5AC-4947-97E7-AAEAF2105E27}" srcOrd="8" destOrd="0" presId="urn:microsoft.com/office/officeart/2005/8/layout/radial3"/>
    <dgm:cxn modelId="{A26E1850-D99A-4B23-B3A2-FC8C336F2217}" type="presParOf" srcId="{311FEDB7-A7AD-46A7-9F92-AAEF0C787EBD}" destId="{DCF8CCCE-552D-4854-9AE0-AC8FB2A2AF71}" srcOrd="9" destOrd="0" presId="urn:microsoft.com/office/officeart/2005/8/layout/radial3"/>
    <dgm:cxn modelId="{89C78C8A-4C11-4A5E-86F7-03B9CB257C21}"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a:solidFill>
          <a:schemeClr val="bg2">
            <a:lumMod val="90000"/>
            <a:alpha val="50000"/>
          </a:schemeClr>
        </a:solidFill>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FEC3DE17-C22F-425B-A7E6-FE1C6D14431E}" type="presOf" srcId="{ECAA6576-82B8-4D07-A22F-BCE31DF7C1C7}" destId="{EF5AA95C-31D3-4078-9131-307FCCC7C88A}" srcOrd="0" destOrd="0" presId="urn:microsoft.com/office/officeart/2005/8/layout/radial3"/>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EC01B792-CDE2-4EC3-8ADA-3E356AE4B102}" type="presOf" srcId="{07EE24F1-7911-4A76-A01D-73348258416A}" destId="{8FFBCD8F-D5AC-4947-97E7-AAEAF2105E27}" srcOrd="0" destOrd="0" presId="urn:microsoft.com/office/officeart/2005/8/layout/radial3"/>
    <dgm:cxn modelId="{F967DEB0-E70A-4992-8711-7A55D8FDEB5E}" type="presOf" srcId="{A28DA18D-E03D-4183-B30B-45814DEB8149}" destId="{E446F060-DD57-4EBA-A3F3-FD399C09B6F4}"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ACB45514-FFA2-40A7-BAB5-231AC3A8EF0E}" type="presOf" srcId="{50C34F6F-EBED-4078-AB2F-BB7648B275FA}" destId="{4BB547E0-6903-4E7D-8138-859CBCFE5E41}" srcOrd="0" destOrd="0" presId="urn:microsoft.com/office/officeart/2005/8/layout/radial3"/>
    <dgm:cxn modelId="{0AC73347-21D3-44A3-934A-8C8384923B53}" type="presOf" srcId="{157F6562-0BA6-48BC-AC8B-BD44455A51F5}" destId="{ADB3A57A-327D-4A3E-84EF-85B08325C015}"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91406E21-C4B8-40FA-8B4B-9A23B4256C5C}" type="presOf" srcId="{1ABBBA0A-4D42-43A0-9844-BCD169F18306}" destId="{99C8B334-CD29-46D2-9418-83CA7DD43043}"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CE523CC9-A0A5-440B-8514-6F29DADF72B5}" type="presOf" srcId="{7BFB1EB1-4C44-4E52-969F-D8F896F84D8A}" destId="{DCF8CCCE-552D-4854-9AE0-AC8FB2A2AF71}"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7F5DA897-23C8-46FD-BD95-EA159A7A61B1}" type="presOf" srcId="{9E033F54-A2A4-45C4-9403-0C83CFA117BB}" destId="{BF32F9AB-0882-412E-B4BD-4F3743A8EB3B}" srcOrd="0" destOrd="0" presId="urn:microsoft.com/office/officeart/2005/8/layout/radial3"/>
    <dgm:cxn modelId="{EAAD5365-E283-406A-AE8D-30C38D185353}" srcId="{9E033F54-A2A4-45C4-9403-0C83CFA117BB}" destId="{07EE24F1-7911-4A76-A01D-73348258416A}" srcOrd="7" destOrd="0" parTransId="{0627ECD3-4237-42D7-A912-6A5CFED8CC1B}" sibTransId="{44510F0E-DD4C-4958-B56F-5B5743F9AD5C}"/>
    <dgm:cxn modelId="{0C54D7FF-B0E4-4FC4-A4A4-9650B074692A}" type="presOf" srcId="{498913F6-8EEC-458D-B147-F393AA262AC9}" destId="{9DA4725A-C848-484C-8351-856CAE39BD3C}"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FD06B016-BB85-4251-8CF8-DD4A3585CFBA}" srcId="{9E033F54-A2A4-45C4-9403-0C83CFA117BB}" destId="{A120C301-8A42-4BFA-B89F-05DA4D67FCD0}" srcOrd="6" destOrd="0" parTransId="{652E7CA6-3E12-452C-B417-18575D39BB9B}" sibTransId="{3E736679-00C5-4D3E-8A2A-55637FF73B3A}"/>
    <dgm:cxn modelId="{AB722C05-4367-431D-9551-5D69B649180A}" srcId="{9E033F54-A2A4-45C4-9403-0C83CFA117BB}" destId="{157F6562-0BA6-48BC-AC8B-BD44455A51F5}" srcOrd="5" destOrd="0" parTransId="{26DFB2ED-7CDA-49FE-8000-BE7E6EC557B4}" sibTransId="{CCDD8479-8BBA-45C3-8419-CB51B49D4294}"/>
    <dgm:cxn modelId="{8EE9E243-851C-4DDB-A135-E7B4AB6A4F75}" type="presOf" srcId="{49E32819-C171-4D95-853B-A2E51F96ABA2}" destId="{36388CD6-0D14-4951-8607-35F6E486FF5C}"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802C39CD-786A-4D55-80A4-204EEC844577}" type="presOf" srcId="{A120C301-8A42-4BFA-B89F-05DA4D67FCD0}" destId="{0F68D8DA-02C7-41A5-9321-B7B627A9B6C5}" srcOrd="0" destOrd="0" presId="urn:microsoft.com/office/officeart/2005/8/layout/radial3"/>
    <dgm:cxn modelId="{4E9B645F-B167-4210-970D-90E413347740}" type="presOf" srcId="{57AE0DEA-D083-4A80-A657-2DF9650D0558}" destId="{707D0901-DAEB-4F31-B700-C462E5BBB04A}" srcOrd="0" destOrd="0" presId="urn:microsoft.com/office/officeart/2005/8/layout/radial3"/>
    <dgm:cxn modelId="{52AAAC2E-FF3E-4BFF-83D2-A66F70CCED65}" type="presParOf" srcId="{707D0901-DAEB-4F31-B700-C462E5BBB04A}" destId="{311FEDB7-A7AD-46A7-9F92-AAEF0C787EBD}" srcOrd="0" destOrd="0" presId="urn:microsoft.com/office/officeart/2005/8/layout/radial3"/>
    <dgm:cxn modelId="{2B24D5AD-7387-4C36-85E1-3923B39970C1}" type="presParOf" srcId="{311FEDB7-A7AD-46A7-9F92-AAEF0C787EBD}" destId="{BF32F9AB-0882-412E-B4BD-4F3743A8EB3B}" srcOrd="0" destOrd="0" presId="urn:microsoft.com/office/officeart/2005/8/layout/radial3"/>
    <dgm:cxn modelId="{F7A0A2F7-BDCC-4077-A2F3-A3BEBB410E41}" type="presParOf" srcId="{311FEDB7-A7AD-46A7-9F92-AAEF0C787EBD}" destId="{EF5AA95C-31D3-4078-9131-307FCCC7C88A}" srcOrd="1" destOrd="0" presId="urn:microsoft.com/office/officeart/2005/8/layout/radial3"/>
    <dgm:cxn modelId="{DC3D1558-AA43-4DC5-8622-45820F6D8C0F}" type="presParOf" srcId="{311FEDB7-A7AD-46A7-9F92-AAEF0C787EBD}" destId="{9DA4725A-C848-484C-8351-856CAE39BD3C}" srcOrd="2" destOrd="0" presId="urn:microsoft.com/office/officeart/2005/8/layout/radial3"/>
    <dgm:cxn modelId="{DADC45FB-A873-45B8-B347-282F7B27FFE5}" type="presParOf" srcId="{311FEDB7-A7AD-46A7-9F92-AAEF0C787EBD}" destId="{4BB547E0-6903-4E7D-8138-859CBCFE5E41}" srcOrd="3" destOrd="0" presId="urn:microsoft.com/office/officeart/2005/8/layout/radial3"/>
    <dgm:cxn modelId="{68FA83CB-E49F-481D-84DF-FAF6B94457CE}" type="presParOf" srcId="{311FEDB7-A7AD-46A7-9F92-AAEF0C787EBD}" destId="{99C8B334-CD29-46D2-9418-83CA7DD43043}" srcOrd="4" destOrd="0" presId="urn:microsoft.com/office/officeart/2005/8/layout/radial3"/>
    <dgm:cxn modelId="{1C0F61B3-8728-4B50-8339-D1BF004CF94F}" type="presParOf" srcId="{311FEDB7-A7AD-46A7-9F92-AAEF0C787EBD}" destId="{E446F060-DD57-4EBA-A3F3-FD399C09B6F4}" srcOrd="5" destOrd="0" presId="urn:microsoft.com/office/officeart/2005/8/layout/radial3"/>
    <dgm:cxn modelId="{7AB477F2-32FC-4CC6-9C3D-A5A3D497689F}" type="presParOf" srcId="{311FEDB7-A7AD-46A7-9F92-AAEF0C787EBD}" destId="{ADB3A57A-327D-4A3E-84EF-85B08325C015}" srcOrd="6" destOrd="0" presId="urn:microsoft.com/office/officeart/2005/8/layout/radial3"/>
    <dgm:cxn modelId="{CCF4D8D2-F5CE-47C9-B3AC-1CE199A74399}" type="presParOf" srcId="{311FEDB7-A7AD-46A7-9F92-AAEF0C787EBD}" destId="{0F68D8DA-02C7-41A5-9321-B7B627A9B6C5}" srcOrd="7" destOrd="0" presId="urn:microsoft.com/office/officeart/2005/8/layout/radial3"/>
    <dgm:cxn modelId="{75D5BA63-5F5E-47E3-AE9A-2DCD7B8F69F5}" type="presParOf" srcId="{311FEDB7-A7AD-46A7-9F92-AAEF0C787EBD}" destId="{8FFBCD8F-D5AC-4947-97E7-AAEAF2105E27}" srcOrd="8" destOrd="0" presId="urn:microsoft.com/office/officeart/2005/8/layout/radial3"/>
    <dgm:cxn modelId="{9B796CBC-100C-4437-BE44-5846F42A14F1}" type="presParOf" srcId="{311FEDB7-A7AD-46A7-9F92-AAEF0C787EBD}" destId="{DCF8CCCE-552D-4854-9AE0-AC8FB2A2AF71}" srcOrd="9" destOrd="0" presId="urn:microsoft.com/office/officeart/2005/8/layout/radial3"/>
    <dgm:cxn modelId="{CED34370-41D8-4097-8B37-6A51C7694BB9}"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a:solidFill>
          <a:schemeClr val="bg2">
            <a:alpha val="50000"/>
          </a:schemeClr>
        </a:solidFill>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B5A86E54-86C5-4A00-9FDB-A08A2FCEE2D0}" type="presOf" srcId="{9E033F54-A2A4-45C4-9403-0C83CFA117BB}" destId="{BF32F9AB-0882-412E-B4BD-4F3743A8EB3B}" srcOrd="0" destOrd="0" presId="urn:microsoft.com/office/officeart/2005/8/layout/radial3"/>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3955ED1D-0A7C-4289-AD8D-2C8AF6612803}" type="presOf" srcId="{ECAA6576-82B8-4D07-A22F-BCE31DF7C1C7}" destId="{EF5AA95C-31D3-4078-9131-307FCCC7C88A}"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15113D81-3192-47F3-B4B1-03784DDCC47A}" type="presOf" srcId="{A120C301-8A42-4BFA-B89F-05DA4D67FCD0}" destId="{0F68D8DA-02C7-41A5-9321-B7B627A9B6C5}"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F7F4F5EB-BAA3-4AA2-8C69-95031F639F16}" type="presOf" srcId="{498913F6-8EEC-458D-B147-F393AA262AC9}" destId="{9DA4725A-C848-484C-8351-856CAE39BD3C}"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E584FB76-4741-412F-A771-DA6898B42B7B}" type="presOf" srcId="{57AE0DEA-D083-4A80-A657-2DF9650D0558}" destId="{707D0901-DAEB-4F31-B700-C462E5BBB04A}" srcOrd="0" destOrd="0" presId="urn:microsoft.com/office/officeart/2005/8/layout/radial3"/>
    <dgm:cxn modelId="{2DC58FFA-441D-425A-BD52-FB4E55F3968A}" type="presOf" srcId="{A28DA18D-E03D-4183-B30B-45814DEB8149}" destId="{E446F060-DD57-4EBA-A3F3-FD399C09B6F4}"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EAAD5365-E283-406A-AE8D-30C38D185353}" srcId="{9E033F54-A2A4-45C4-9403-0C83CFA117BB}" destId="{07EE24F1-7911-4A76-A01D-73348258416A}" srcOrd="7" destOrd="0" parTransId="{0627ECD3-4237-42D7-A912-6A5CFED8CC1B}" sibTransId="{44510F0E-DD4C-4958-B56F-5B5743F9AD5C}"/>
    <dgm:cxn modelId="{343ED511-EA2A-49F6-9B97-10A15133F764}" type="presOf" srcId="{157F6562-0BA6-48BC-AC8B-BD44455A51F5}" destId="{ADB3A57A-327D-4A3E-84EF-85B08325C015}"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FD06B016-BB85-4251-8CF8-DD4A3585CFBA}" srcId="{9E033F54-A2A4-45C4-9403-0C83CFA117BB}" destId="{A120C301-8A42-4BFA-B89F-05DA4D67FCD0}" srcOrd="6" destOrd="0" parTransId="{652E7CA6-3E12-452C-B417-18575D39BB9B}" sibTransId="{3E736679-00C5-4D3E-8A2A-55637FF73B3A}"/>
    <dgm:cxn modelId="{AB722C05-4367-431D-9551-5D69B649180A}" srcId="{9E033F54-A2A4-45C4-9403-0C83CFA117BB}" destId="{157F6562-0BA6-48BC-AC8B-BD44455A51F5}" srcOrd="5" destOrd="0" parTransId="{26DFB2ED-7CDA-49FE-8000-BE7E6EC557B4}" sibTransId="{CCDD8479-8BBA-45C3-8419-CB51B49D4294}"/>
    <dgm:cxn modelId="{BD2BF22D-2652-433F-BAA4-A725CF0BE427}" srcId="{9E033F54-A2A4-45C4-9403-0C83CFA117BB}" destId="{1ABBBA0A-4D42-43A0-9844-BCD169F18306}" srcOrd="3" destOrd="0" parTransId="{439A633D-49F1-4B40-9A7B-3150B22BEA23}" sibTransId="{B6FDE673-EB06-4562-9A6F-016B1CA37295}"/>
    <dgm:cxn modelId="{DFA55CF8-6A9A-41B8-B084-E4AC597CDBB6}" type="presOf" srcId="{1ABBBA0A-4D42-43A0-9844-BCD169F18306}" destId="{99C8B334-CD29-46D2-9418-83CA7DD43043}" srcOrd="0" destOrd="0" presId="urn:microsoft.com/office/officeart/2005/8/layout/radial3"/>
    <dgm:cxn modelId="{EC4272F1-9504-4749-B2D1-DA68972EC678}" type="presOf" srcId="{50C34F6F-EBED-4078-AB2F-BB7648B275FA}" destId="{4BB547E0-6903-4E7D-8138-859CBCFE5E41}" srcOrd="0" destOrd="0" presId="urn:microsoft.com/office/officeart/2005/8/layout/radial3"/>
    <dgm:cxn modelId="{F4ABFA40-4078-41F3-B813-939C682E4E3E}" type="presOf" srcId="{07EE24F1-7911-4A76-A01D-73348258416A}" destId="{8FFBCD8F-D5AC-4947-97E7-AAEAF2105E27}" srcOrd="0" destOrd="0" presId="urn:microsoft.com/office/officeart/2005/8/layout/radial3"/>
    <dgm:cxn modelId="{54B45061-0503-4949-95D0-ADA36E0A364E}" type="presOf" srcId="{7BFB1EB1-4C44-4E52-969F-D8F896F84D8A}" destId="{DCF8CCCE-552D-4854-9AE0-AC8FB2A2AF71}" srcOrd="0" destOrd="0" presId="urn:microsoft.com/office/officeart/2005/8/layout/radial3"/>
    <dgm:cxn modelId="{32D54C6F-4CD9-439D-BE25-6DF3F17F0A0D}" type="presOf" srcId="{49E32819-C171-4D95-853B-A2E51F96ABA2}" destId="{36388CD6-0D14-4951-8607-35F6E486FF5C}" srcOrd="0" destOrd="0" presId="urn:microsoft.com/office/officeart/2005/8/layout/radial3"/>
    <dgm:cxn modelId="{5365BD4F-E90A-4FD2-9179-6CE6D00D0A04}" type="presParOf" srcId="{707D0901-DAEB-4F31-B700-C462E5BBB04A}" destId="{311FEDB7-A7AD-46A7-9F92-AAEF0C787EBD}" srcOrd="0" destOrd="0" presId="urn:microsoft.com/office/officeart/2005/8/layout/radial3"/>
    <dgm:cxn modelId="{54A7789C-96DB-42D4-99DD-C4AE4312704D}" type="presParOf" srcId="{311FEDB7-A7AD-46A7-9F92-AAEF0C787EBD}" destId="{BF32F9AB-0882-412E-B4BD-4F3743A8EB3B}" srcOrd="0" destOrd="0" presId="urn:microsoft.com/office/officeart/2005/8/layout/radial3"/>
    <dgm:cxn modelId="{14ABD1F7-039E-4402-96A0-CE771AB990AC}" type="presParOf" srcId="{311FEDB7-A7AD-46A7-9F92-AAEF0C787EBD}" destId="{EF5AA95C-31D3-4078-9131-307FCCC7C88A}" srcOrd="1" destOrd="0" presId="urn:microsoft.com/office/officeart/2005/8/layout/radial3"/>
    <dgm:cxn modelId="{2DBD0F4B-3CF3-4194-BD45-34713C129947}" type="presParOf" srcId="{311FEDB7-A7AD-46A7-9F92-AAEF0C787EBD}" destId="{9DA4725A-C848-484C-8351-856CAE39BD3C}" srcOrd="2" destOrd="0" presId="urn:microsoft.com/office/officeart/2005/8/layout/radial3"/>
    <dgm:cxn modelId="{1F02F896-D970-4465-A546-073A1F9765F6}" type="presParOf" srcId="{311FEDB7-A7AD-46A7-9F92-AAEF0C787EBD}" destId="{4BB547E0-6903-4E7D-8138-859CBCFE5E41}" srcOrd="3" destOrd="0" presId="urn:microsoft.com/office/officeart/2005/8/layout/radial3"/>
    <dgm:cxn modelId="{DF5789EF-6057-441A-85EF-7AC0C3A66EEA}" type="presParOf" srcId="{311FEDB7-A7AD-46A7-9F92-AAEF0C787EBD}" destId="{99C8B334-CD29-46D2-9418-83CA7DD43043}" srcOrd="4" destOrd="0" presId="urn:microsoft.com/office/officeart/2005/8/layout/radial3"/>
    <dgm:cxn modelId="{CD8EE234-656F-44F2-8CB2-EF0DBBE8EFAB}" type="presParOf" srcId="{311FEDB7-A7AD-46A7-9F92-AAEF0C787EBD}" destId="{E446F060-DD57-4EBA-A3F3-FD399C09B6F4}" srcOrd="5" destOrd="0" presId="urn:microsoft.com/office/officeart/2005/8/layout/radial3"/>
    <dgm:cxn modelId="{06A100F1-31CE-40F7-B200-F760E761C55E}" type="presParOf" srcId="{311FEDB7-A7AD-46A7-9F92-AAEF0C787EBD}" destId="{ADB3A57A-327D-4A3E-84EF-85B08325C015}" srcOrd="6" destOrd="0" presId="urn:microsoft.com/office/officeart/2005/8/layout/radial3"/>
    <dgm:cxn modelId="{D519A49B-129F-421E-8F69-B7D75B2120C8}" type="presParOf" srcId="{311FEDB7-A7AD-46A7-9F92-AAEF0C787EBD}" destId="{0F68D8DA-02C7-41A5-9321-B7B627A9B6C5}" srcOrd="7" destOrd="0" presId="urn:microsoft.com/office/officeart/2005/8/layout/radial3"/>
    <dgm:cxn modelId="{ACA9B6C7-64FD-4A93-AED2-78B3F76BE0E8}" type="presParOf" srcId="{311FEDB7-A7AD-46A7-9F92-AAEF0C787EBD}" destId="{8FFBCD8F-D5AC-4947-97E7-AAEAF2105E27}" srcOrd="8" destOrd="0" presId="urn:microsoft.com/office/officeart/2005/8/layout/radial3"/>
    <dgm:cxn modelId="{2CAF6DDD-4E2D-4D43-9C17-C653B31D4957}" type="presParOf" srcId="{311FEDB7-A7AD-46A7-9F92-AAEF0C787EBD}" destId="{DCF8CCCE-552D-4854-9AE0-AC8FB2A2AF71}" srcOrd="9" destOrd="0" presId="urn:microsoft.com/office/officeart/2005/8/layout/radial3"/>
    <dgm:cxn modelId="{1C33BD20-E02D-4999-A585-E69B27EA7D23}"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a:solidFill>
          <a:schemeClr val="bg2">
            <a:alpha val="50000"/>
          </a:schemeClr>
        </a:solidFill>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B2133D97-EB4A-4BDA-A593-3E11CAE48D3A}" srcId="{9E033F54-A2A4-45C4-9403-0C83CFA117BB}" destId="{50C34F6F-EBED-4078-AB2F-BB7648B275FA}" srcOrd="2" destOrd="0" parTransId="{6D9D19AD-E35B-4259-9283-DF362E350291}" sibTransId="{C8187332-D31C-4676-94F5-6CC84F9F38B1}"/>
    <dgm:cxn modelId="{6AAB56F0-4270-4441-B409-8322FFB78411}" srcId="{9E033F54-A2A4-45C4-9403-0C83CFA117BB}" destId="{ECAA6576-82B8-4D07-A22F-BCE31DF7C1C7}" srcOrd="0" destOrd="0" parTransId="{CED7D634-8797-4FA5-B899-0789A2305612}" sibTransId="{52C6B9C2-4661-4AE9-A2D0-1C8145D81AA6}"/>
    <dgm:cxn modelId="{7CF6872F-D315-4EFF-ABC3-7032367705B0}" srcId="{9E033F54-A2A4-45C4-9403-0C83CFA117BB}" destId="{7BFB1EB1-4C44-4E52-969F-D8F896F84D8A}" srcOrd="8" destOrd="0" parTransId="{3C3E0E92-1DDC-42A8-BA7B-08AAE15942D3}" sibTransId="{F7AFA40E-7FF6-4CD0-991A-AEB1D86E8017}"/>
    <dgm:cxn modelId="{918DAC8A-9A65-4C23-B8B0-20853AA7C4C3}" type="presOf" srcId="{A120C301-8A42-4BFA-B89F-05DA4D67FCD0}" destId="{0F68D8DA-02C7-41A5-9321-B7B627A9B6C5}" srcOrd="0" destOrd="0" presId="urn:microsoft.com/office/officeart/2005/8/layout/radial3"/>
    <dgm:cxn modelId="{B4DAECE0-0BAD-403B-B062-2EC84B186AC6}" type="presOf" srcId="{1ABBBA0A-4D42-43A0-9844-BCD169F18306}" destId="{99C8B334-CD29-46D2-9418-83CA7DD43043}"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EAAD5365-E283-406A-AE8D-30C38D185353}" srcId="{9E033F54-A2A4-45C4-9403-0C83CFA117BB}" destId="{07EE24F1-7911-4A76-A01D-73348258416A}" srcOrd="7" destOrd="0" parTransId="{0627ECD3-4237-42D7-A912-6A5CFED8CC1B}" sibTransId="{44510F0E-DD4C-4958-B56F-5B5743F9AD5C}"/>
    <dgm:cxn modelId="{7E7000F1-C080-41D3-BEA7-5665CF48155A}" type="presOf" srcId="{07EE24F1-7911-4A76-A01D-73348258416A}" destId="{8FFBCD8F-D5AC-4947-97E7-AAEAF2105E27}" srcOrd="0" destOrd="0" presId="urn:microsoft.com/office/officeart/2005/8/layout/radial3"/>
    <dgm:cxn modelId="{9EA3BA13-1607-48B1-B2C1-B46A2B832775}" type="presOf" srcId="{50C34F6F-EBED-4078-AB2F-BB7648B275FA}" destId="{4BB547E0-6903-4E7D-8138-859CBCFE5E41}" srcOrd="0" destOrd="0" presId="urn:microsoft.com/office/officeart/2005/8/layout/radial3"/>
    <dgm:cxn modelId="{9730BBD6-04C2-4F33-9667-B264B7CA0AF5}" type="presOf" srcId="{9E033F54-A2A4-45C4-9403-0C83CFA117BB}" destId="{BF32F9AB-0882-412E-B4BD-4F3743A8EB3B}" srcOrd="0" destOrd="0" presId="urn:microsoft.com/office/officeart/2005/8/layout/radial3"/>
    <dgm:cxn modelId="{562A2CCE-789C-4FE9-B48B-617B2393F992}" type="presOf" srcId="{7BFB1EB1-4C44-4E52-969F-D8F896F84D8A}" destId="{DCF8CCCE-552D-4854-9AE0-AC8FB2A2AF71}"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8A32E3D4-F7BA-43E9-A8F9-87957B988A1C}" type="presOf" srcId="{498913F6-8EEC-458D-B147-F393AA262AC9}" destId="{9DA4725A-C848-484C-8351-856CAE39BD3C}" srcOrd="0" destOrd="0" presId="urn:microsoft.com/office/officeart/2005/8/layout/radial3"/>
    <dgm:cxn modelId="{10630E2F-9F57-48C4-A6D8-8105BFE42D18}" type="presOf" srcId="{157F6562-0BA6-48BC-AC8B-BD44455A51F5}" destId="{ADB3A57A-327D-4A3E-84EF-85B08325C015}" srcOrd="0" destOrd="0" presId="urn:microsoft.com/office/officeart/2005/8/layout/radial3"/>
    <dgm:cxn modelId="{FD06B016-BB85-4251-8CF8-DD4A3585CFBA}" srcId="{9E033F54-A2A4-45C4-9403-0C83CFA117BB}" destId="{A120C301-8A42-4BFA-B89F-05DA4D67FCD0}" srcOrd="6" destOrd="0" parTransId="{652E7CA6-3E12-452C-B417-18575D39BB9B}" sibTransId="{3E736679-00C5-4D3E-8A2A-55637FF73B3A}"/>
    <dgm:cxn modelId="{0F2CD21A-6A7B-4BB7-94CD-1884F5B28FDE}" type="presOf" srcId="{49E32819-C171-4D95-853B-A2E51F96ABA2}" destId="{36388CD6-0D14-4951-8607-35F6E486FF5C}" srcOrd="0" destOrd="0" presId="urn:microsoft.com/office/officeart/2005/8/layout/radial3"/>
    <dgm:cxn modelId="{AB722C05-4367-431D-9551-5D69B649180A}" srcId="{9E033F54-A2A4-45C4-9403-0C83CFA117BB}" destId="{157F6562-0BA6-48BC-AC8B-BD44455A51F5}" srcOrd="5" destOrd="0" parTransId="{26DFB2ED-7CDA-49FE-8000-BE7E6EC557B4}" sibTransId="{CCDD8479-8BBA-45C3-8419-CB51B49D4294}"/>
    <dgm:cxn modelId="{FBA3EB6B-8378-4225-B6F1-2158EFB61D48}" type="presOf" srcId="{57AE0DEA-D083-4A80-A657-2DF9650D0558}" destId="{707D0901-DAEB-4F31-B700-C462E5BBB04A}" srcOrd="0" destOrd="0" presId="urn:microsoft.com/office/officeart/2005/8/layout/radial3"/>
    <dgm:cxn modelId="{EC71FB97-BECC-4768-8C63-76195DF5FA81}" type="presOf" srcId="{A28DA18D-E03D-4183-B30B-45814DEB8149}" destId="{E446F060-DD57-4EBA-A3F3-FD399C09B6F4}"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07BA7FF1-3156-40A4-A45B-83607F729952}" type="presOf" srcId="{ECAA6576-82B8-4D07-A22F-BCE31DF7C1C7}" destId="{EF5AA95C-31D3-4078-9131-307FCCC7C88A}" srcOrd="0" destOrd="0" presId="urn:microsoft.com/office/officeart/2005/8/layout/radial3"/>
    <dgm:cxn modelId="{3E352CE4-27DD-4E03-9462-6D1EC2241359}" type="presParOf" srcId="{707D0901-DAEB-4F31-B700-C462E5BBB04A}" destId="{311FEDB7-A7AD-46A7-9F92-AAEF0C787EBD}" srcOrd="0" destOrd="0" presId="urn:microsoft.com/office/officeart/2005/8/layout/radial3"/>
    <dgm:cxn modelId="{F3EF1BB5-6287-4AA9-844E-EA747247CAED}" type="presParOf" srcId="{311FEDB7-A7AD-46A7-9F92-AAEF0C787EBD}" destId="{BF32F9AB-0882-412E-B4BD-4F3743A8EB3B}" srcOrd="0" destOrd="0" presId="urn:microsoft.com/office/officeart/2005/8/layout/radial3"/>
    <dgm:cxn modelId="{03AF459B-853C-4DFC-99AA-E9FE146FA2F0}" type="presParOf" srcId="{311FEDB7-A7AD-46A7-9F92-AAEF0C787EBD}" destId="{EF5AA95C-31D3-4078-9131-307FCCC7C88A}" srcOrd="1" destOrd="0" presId="urn:microsoft.com/office/officeart/2005/8/layout/radial3"/>
    <dgm:cxn modelId="{6F9E253F-4CC8-4586-9B49-AB51E5D48DD2}" type="presParOf" srcId="{311FEDB7-A7AD-46A7-9F92-AAEF0C787EBD}" destId="{9DA4725A-C848-484C-8351-856CAE39BD3C}" srcOrd="2" destOrd="0" presId="urn:microsoft.com/office/officeart/2005/8/layout/radial3"/>
    <dgm:cxn modelId="{44EDEA31-A033-4D0E-AD12-68DD07C1BB48}" type="presParOf" srcId="{311FEDB7-A7AD-46A7-9F92-AAEF0C787EBD}" destId="{4BB547E0-6903-4E7D-8138-859CBCFE5E41}" srcOrd="3" destOrd="0" presId="urn:microsoft.com/office/officeart/2005/8/layout/radial3"/>
    <dgm:cxn modelId="{8B8BD0E0-E686-440C-B754-4C227C1DF279}" type="presParOf" srcId="{311FEDB7-A7AD-46A7-9F92-AAEF0C787EBD}" destId="{99C8B334-CD29-46D2-9418-83CA7DD43043}" srcOrd="4" destOrd="0" presId="urn:microsoft.com/office/officeart/2005/8/layout/radial3"/>
    <dgm:cxn modelId="{F2BDCB3B-9897-4F0F-A7FF-D937E4CDC4E3}" type="presParOf" srcId="{311FEDB7-A7AD-46A7-9F92-AAEF0C787EBD}" destId="{E446F060-DD57-4EBA-A3F3-FD399C09B6F4}" srcOrd="5" destOrd="0" presId="urn:microsoft.com/office/officeart/2005/8/layout/radial3"/>
    <dgm:cxn modelId="{113AD6A4-D8BF-49E4-A3A2-F61480746B1E}" type="presParOf" srcId="{311FEDB7-A7AD-46A7-9F92-AAEF0C787EBD}" destId="{ADB3A57A-327D-4A3E-84EF-85B08325C015}" srcOrd="6" destOrd="0" presId="urn:microsoft.com/office/officeart/2005/8/layout/radial3"/>
    <dgm:cxn modelId="{0A541BDE-ED15-411D-8D8D-B8099C07BABD}" type="presParOf" srcId="{311FEDB7-A7AD-46A7-9F92-AAEF0C787EBD}" destId="{0F68D8DA-02C7-41A5-9321-B7B627A9B6C5}" srcOrd="7" destOrd="0" presId="urn:microsoft.com/office/officeart/2005/8/layout/radial3"/>
    <dgm:cxn modelId="{9E91E2FE-A6E9-42C7-8EC1-4EECFFF3298B}" type="presParOf" srcId="{311FEDB7-A7AD-46A7-9F92-AAEF0C787EBD}" destId="{8FFBCD8F-D5AC-4947-97E7-AAEAF2105E27}" srcOrd="8" destOrd="0" presId="urn:microsoft.com/office/officeart/2005/8/layout/radial3"/>
    <dgm:cxn modelId="{62B9744B-C959-486C-8C84-4A9228EBB328}" type="presParOf" srcId="{311FEDB7-A7AD-46A7-9F92-AAEF0C787EBD}" destId="{DCF8CCCE-552D-4854-9AE0-AC8FB2A2AF71}" srcOrd="9" destOrd="0" presId="urn:microsoft.com/office/officeart/2005/8/layout/radial3"/>
    <dgm:cxn modelId="{A9B1C25F-B883-43AD-8DE6-F195F29EBA66}"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a:solidFill>
          <a:schemeClr val="bg2">
            <a:alpha val="50000"/>
          </a:schemeClr>
        </a:solidFill>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594B28EE-7244-46D0-A868-B61D3B0882E3}" type="presOf" srcId="{9E033F54-A2A4-45C4-9403-0C83CFA117BB}" destId="{BF32F9AB-0882-412E-B4BD-4F3743A8EB3B}" srcOrd="0" destOrd="0" presId="urn:microsoft.com/office/officeart/2005/8/layout/radial3"/>
    <dgm:cxn modelId="{AA5B5384-20C0-44CB-8732-4F093796D9C3}" type="presOf" srcId="{498913F6-8EEC-458D-B147-F393AA262AC9}" destId="{9DA4725A-C848-484C-8351-856CAE39BD3C}" srcOrd="0" destOrd="0" presId="urn:microsoft.com/office/officeart/2005/8/layout/radial3"/>
    <dgm:cxn modelId="{3D4F8253-DA2E-47D2-B750-1D7A542466A6}" type="presOf" srcId="{07EE24F1-7911-4A76-A01D-73348258416A}" destId="{8FFBCD8F-D5AC-4947-97E7-AAEAF2105E27}"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65718AA8-C784-4C2E-A18A-1C672973D17E}" type="presOf" srcId="{49E32819-C171-4D95-853B-A2E51F96ABA2}" destId="{36388CD6-0D14-4951-8607-35F6E486FF5C}"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7CF6872F-D315-4EFF-ABC3-7032367705B0}" srcId="{9E033F54-A2A4-45C4-9403-0C83CFA117BB}" destId="{7BFB1EB1-4C44-4E52-969F-D8F896F84D8A}" srcOrd="8" destOrd="0" parTransId="{3C3E0E92-1DDC-42A8-BA7B-08AAE15942D3}" sibTransId="{F7AFA40E-7FF6-4CD0-991A-AEB1D86E8017}"/>
    <dgm:cxn modelId="{D98486AE-BA5D-4848-A440-E0C8E08667EB}" type="presOf" srcId="{50C34F6F-EBED-4078-AB2F-BB7648B275FA}" destId="{4BB547E0-6903-4E7D-8138-859CBCFE5E41}" srcOrd="0" destOrd="0" presId="urn:microsoft.com/office/officeart/2005/8/layout/radial3"/>
    <dgm:cxn modelId="{AF4649D6-3EB7-470D-8703-76380E92CB17}" type="presOf" srcId="{A120C301-8A42-4BFA-B89F-05DA4D67FCD0}" destId="{0F68D8DA-02C7-41A5-9321-B7B627A9B6C5}"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5A3F3186-F647-45EF-A215-CDCADAA7BE7A}" type="presOf" srcId="{57AE0DEA-D083-4A80-A657-2DF9650D0558}" destId="{707D0901-DAEB-4F31-B700-C462E5BBB04A}" srcOrd="0" destOrd="0" presId="urn:microsoft.com/office/officeart/2005/8/layout/radial3"/>
    <dgm:cxn modelId="{EAAD5365-E283-406A-AE8D-30C38D185353}" srcId="{9E033F54-A2A4-45C4-9403-0C83CFA117BB}" destId="{07EE24F1-7911-4A76-A01D-73348258416A}" srcOrd="7" destOrd="0" parTransId="{0627ECD3-4237-42D7-A912-6A5CFED8CC1B}" sibTransId="{44510F0E-DD4C-4958-B56F-5B5743F9AD5C}"/>
    <dgm:cxn modelId="{ED53BC1F-D387-46F7-96C0-1FBFA5E68CED}" type="presOf" srcId="{ECAA6576-82B8-4D07-A22F-BCE31DF7C1C7}" destId="{EF5AA95C-31D3-4078-9131-307FCCC7C88A}"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FD06B016-BB85-4251-8CF8-DD4A3585CFBA}" srcId="{9E033F54-A2A4-45C4-9403-0C83CFA117BB}" destId="{A120C301-8A42-4BFA-B89F-05DA4D67FCD0}" srcOrd="6" destOrd="0" parTransId="{652E7CA6-3E12-452C-B417-18575D39BB9B}" sibTransId="{3E736679-00C5-4D3E-8A2A-55637FF73B3A}"/>
    <dgm:cxn modelId="{AB722C05-4367-431D-9551-5D69B649180A}" srcId="{9E033F54-A2A4-45C4-9403-0C83CFA117BB}" destId="{157F6562-0BA6-48BC-AC8B-BD44455A51F5}" srcOrd="5" destOrd="0" parTransId="{26DFB2ED-7CDA-49FE-8000-BE7E6EC557B4}" sibTransId="{CCDD8479-8BBA-45C3-8419-CB51B49D4294}"/>
    <dgm:cxn modelId="{0DF12692-D731-4909-B74A-32756BB7843F}" type="presOf" srcId="{1ABBBA0A-4D42-43A0-9844-BCD169F18306}" destId="{99C8B334-CD29-46D2-9418-83CA7DD43043}"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0347B96A-83C6-43F1-B1EB-C314D31212A5}" type="presOf" srcId="{157F6562-0BA6-48BC-AC8B-BD44455A51F5}" destId="{ADB3A57A-327D-4A3E-84EF-85B08325C015}" srcOrd="0" destOrd="0" presId="urn:microsoft.com/office/officeart/2005/8/layout/radial3"/>
    <dgm:cxn modelId="{143D0804-991B-4D58-B33F-0E870ADF5A6D}" type="presOf" srcId="{A28DA18D-E03D-4183-B30B-45814DEB8149}" destId="{E446F060-DD57-4EBA-A3F3-FD399C09B6F4}" srcOrd="0" destOrd="0" presId="urn:microsoft.com/office/officeart/2005/8/layout/radial3"/>
    <dgm:cxn modelId="{3D8143A5-448E-4FC8-99A4-A9B3AFE9DF4C}" type="presOf" srcId="{7BFB1EB1-4C44-4E52-969F-D8F896F84D8A}" destId="{DCF8CCCE-552D-4854-9AE0-AC8FB2A2AF71}" srcOrd="0" destOrd="0" presId="urn:microsoft.com/office/officeart/2005/8/layout/radial3"/>
    <dgm:cxn modelId="{26980D4B-3BBF-4B7C-960B-AEF070A22EAB}" type="presParOf" srcId="{707D0901-DAEB-4F31-B700-C462E5BBB04A}" destId="{311FEDB7-A7AD-46A7-9F92-AAEF0C787EBD}" srcOrd="0" destOrd="0" presId="urn:microsoft.com/office/officeart/2005/8/layout/radial3"/>
    <dgm:cxn modelId="{1E3D3E35-F958-457F-8EC4-D9BFF4578A2D}" type="presParOf" srcId="{311FEDB7-A7AD-46A7-9F92-AAEF0C787EBD}" destId="{BF32F9AB-0882-412E-B4BD-4F3743A8EB3B}" srcOrd="0" destOrd="0" presId="urn:microsoft.com/office/officeart/2005/8/layout/radial3"/>
    <dgm:cxn modelId="{A653B6CB-1F67-4D58-8EC1-D43A3BD362E4}" type="presParOf" srcId="{311FEDB7-A7AD-46A7-9F92-AAEF0C787EBD}" destId="{EF5AA95C-31D3-4078-9131-307FCCC7C88A}" srcOrd="1" destOrd="0" presId="urn:microsoft.com/office/officeart/2005/8/layout/radial3"/>
    <dgm:cxn modelId="{024A61F4-13E8-4917-8AB7-E4E964D01395}" type="presParOf" srcId="{311FEDB7-A7AD-46A7-9F92-AAEF0C787EBD}" destId="{9DA4725A-C848-484C-8351-856CAE39BD3C}" srcOrd="2" destOrd="0" presId="urn:microsoft.com/office/officeart/2005/8/layout/radial3"/>
    <dgm:cxn modelId="{F5DB87F5-0AB0-4C1C-BF2D-E1E57E27DE68}" type="presParOf" srcId="{311FEDB7-A7AD-46A7-9F92-AAEF0C787EBD}" destId="{4BB547E0-6903-4E7D-8138-859CBCFE5E41}" srcOrd="3" destOrd="0" presId="urn:microsoft.com/office/officeart/2005/8/layout/radial3"/>
    <dgm:cxn modelId="{B8EC7CAB-0033-4F48-B333-29E8883B38BD}" type="presParOf" srcId="{311FEDB7-A7AD-46A7-9F92-AAEF0C787EBD}" destId="{99C8B334-CD29-46D2-9418-83CA7DD43043}" srcOrd="4" destOrd="0" presId="urn:microsoft.com/office/officeart/2005/8/layout/radial3"/>
    <dgm:cxn modelId="{B7FE8FAB-254F-4B20-8B7A-34114B193B67}" type="presParOf" srcId="{311FEDB7-A7AD-46A7-9F92-AAEF0C787EBD}" destId="{E446F060-DD57-4EBA-A3F3-FD399C09B6F4}" srcOrd="5" destOrd="0" presId="urn:microsoft.com/office/officeart/2005/8/layout/radial3"/>
    <dgm:cxn modelId="{72BB0221-6986-471E-9C78-E37C62A8048C}" type="presParOf" srcId="{311FEDB7-A7AD-46A7-9F92-AAEF0C787EBD}" destId="{ADB3A57A-327D-4A3E-84EF-85B08325C015}" srcOrd="6" destOrd="0" presId="urn:microsoft.com/office/officeart/2005/8/layout/radial3"/>
    <dgm:cxn modelId="{A9EFFB11-4989-43D2-9037-8129A4DD22C4}" type="presParOf" srcId="{311FEDB7-A7AD-46A7-9F92-AAEF0C787EBD}" destId="{0F68D8DA-02C7-41A5-9321-B7B627A9B6C5}" srcOrd="7" destOrd="0" presId="urn:microsoft.com/office/officeart/2005/8/layout/radial3"/>
    <dgm:cxn modelId="{F209D9BC-6975-4375-A6C3-6EDA8ED6F63A}" type="presParOf" srcId="{311FEDB7-A7AD-46A7-9F92-AAEF0C787EBD}" destId="{8FFBCD8F-D5AC-4947-97E7-AAEAF2105E27}" srcOrd="8" destOrd="0" presId="urn:microsoft.com/office/officeart/2005/8/layout/radial3"/>
    <dgm:cxn modelId="{6B60CE3A-25EF-452C-B1CB-FA30B6AE414C}" type="presParOf" srcId="{311FEDB7-A7AD-46A7-9F92-AAEF0C787EBD}" destId="{DCF8CCCE-552D-4854-9AE0-AC8FB2A2AF71}" srcOrd="9" destOrd="0" presId="urn:microsoft.com/office/officeart/2005/8/layout/radial3"/>
    <dgm:cxn modelId="{D5BAFAD3-80E1-40D4-B2A0-8B7C320329B2}"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a:solidFill>
          <a:schemeClr val="bg2">
            <a:alpha val="50000"/>
          </a:schemeClr>
        </a:solidFill>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a:solidFill>
          <a:schemeClr val="bg2">
            <a:alpha val="50000"/>
          </a:schemeClr>
        </a:solidFill>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26A7B366-37D2-4AC3-BE16-1F290910A48F}" srcId="{57AE0DEA-D083-4A80-A657-2DF9650D0558}" destId="{9E033F54-A2A4-45C4-9403-0C83CFA117BB}" srcOrd="0" destOrd="0" parTransId="{072BB7E3-EDF5-4F62-8AA8-0AC488A7C827}" sibTransId="{EA07EF96-4379-429E-AA02-019C0860E07C}"/>
    <dgm:cxn modelId="{EF856AAA-34EB-4D34-8538-FAAA3DC8A90D}" srcId="{9E033F54-A2A4-45C4-9403-0C83CFA117BB}" destId="{49E32819-C171-4D95-853B-A2E51F96ABA2}" srcOrd="9" destOrd="0" parTransId="{FE54A1B5-2F98-407D-AF6D-EDDB838413EB}" sibTransId="{1495C7CB-34EC-41A1-9760-28DDDC42EEA8}"/>
    <dgm:cxn modelId="{5728E6FD-C698-4759-B2D9-5D9CFEE5A860}" type="presOf" srcId="{A120C301-8A42-4BFA-B89F-05DA4D67FCD0}" destId="{0F68D8DA-02C7-41A5-9321-B7B627A9B6C5}"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6AAB56F0-4270-4441-B409-8322FFB78411}" srcId="{9E033F54-A2A4-45C4-9403-0C83CFA117BB}" destId="{ECAA6576-82B8-4D07-A22F-BCE31DF7C1C7}" srcOrd="0" destOrd="0" parTransId="{CED7D634-8797-4FA5-B899-0789A2305612}" sibTransId="{52C6B9C2-4661-4AE9-A2D0-1C8145D81AA6}"/>
    <dgm:cxn modelId="{8C7BB275-79FB-40A8-90E7-364E43B6D2B7}" type="presOf" srcId="{07EE24F1-7911-4A76-A01D-73348258416A}" destId="{8FFBCD8F-D5AC-4947-97E7-AAEAF2105E27}" srcOrd="0" destOrd="0" presId="urn:microsoft.com/office/officeart/2005/8/layout/radial3"/>
    <dgm:cxn modelId="{2B63C66F-2D26-4421-9678-682450E73064}" type="presOf" srcId="{157F6562-0BA6-48BC-AC8B-BD44455A51F5}" destId="{ADB3A57A-327D-4A3E-84EF-85B08325C015}" srcOrd="0" destOrd="0" presId="urn:microsoft.com/office/officeart/2005/8/layout/radial3"/>
    <dgm:cxn modelId="{7CF6872F-D315-4EFF-ABC3-7032367705B0}" srcId="{9E033F54-A2A4-45C4-9403-0C83CFA117BB}" destId="{7BFB1EB1-4C44-4E52-969F-D8F896F84D8A}" srcOrd="8" destOrd="0" parTransId="{3C3E0E92-1DDC-42A8-BA7B-08AAE15942D3}" sibTransId="{F7AFA40E-7FF6-4CD0-991A-AEB1D86E8017}"/>
    <dgm:cxn modelId="{EB866D1D-4AA9-4A15-B0B3-F3C2DE0ACCA3}" type="presOf" srcId="{A28DA18D-E03D-4183-B30B-45814DEB8149}" destId="{E446F060-DD57-4EBA-A3F3-FD399C09B6F4}"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EAAD5365-E283-406A-AE8D-30C38D185353}" srcId="{9E033F54-A2A4-45C4-9403-0C83CFA117BB}" destId="{07EE24F1-7911-4A76-A01D-73348258416A}" srcOrd="7" destOrd="0" parTransId="{0627ECD3-4237-42D7-A912-6A5CFED8CC1B}" sibTransId="{44510F0E-DD4C-4958-B56F-5B5743F9AD5C}"/>
    <dgm:cxn modelId="{3F3FCAE1-8ACA-40B3-8802-ADB5F691CD75}" type="presOf" srcId="{50C34F6F-EBED-4078-AB2F-BB7648B275FA}" destId="{4BB547E0-6903-4E7D-8138-859CBCFE5E41}" srcOrd="0" destOrd="0" presId="urn:microsoft.com/office/officeart/2005/8/layout/radial3"/>
    <dgm:cxn modelId="{C35840AC-866C-48E7-A5BB-AD79E28E045E}" srcId="{9E033F54-A2A4-45C4-9403-0C83CFA117BB}" destId="{A28DA18D-E03D-4183-B30B-45814DEB8149}" srcOrd="4" destOrd="0" parTransId="{6F827289-8D13-4746-8B12-85BDAF35A759}" sibTransId="{C09BDD51-5B92-4B2E-9B7F-C1048D27FAA6}"/>
    <dgm:cxn modelId="{FD06B016-BB85-4251-8CF8-DD4A3585CFBA}" srcId="{9E033F54-A2A4-45C4-9403-0C83CFA117BB}" destId="{A120C301-8A42-4BFA-B89F-05DA4D67FCD0}" srcOrd="6" destOrd="0" parTransId="{652E7CA6-3E12-452C-B417-18575D39BB9B}" sibTransId="{3E736679-00C5-4D3E-8A2A-55637FF73B3A}"/>
    <dgm:cxn modelId="{AB722C05-4367-431D-9551-5D69B649180A}" srcId="{9E033F54-A2A4-45C4-9403-0C83CFA117BB}" destId="{157F6562-0BA6-48BC-AC8B-BD44455A51F5}" srcOrd="5" destOrd="0" parTransId="{26DFB2ED-7CDA-49FE-8000-BE7E6EC557B4}" sibTransId="{CCDD8479-8BBA-45C3-8419-CB51B49D4294}"/>
    <dgm:cxn modelId="{8D9366CE-4267-4627-B0F6-20EEFBF81DEC}" type="presOf" srcId="{498913F6-8EEC-458D-B147-F393AA262AC9}" destId="{9DA4725A-C848-484C-8351-856CAE39BD3C}" srcOrd="0" destOrd="0" presId="urn:microsoft.com/office/officeart/2005/8/layout/radial3"/>
    <dgm:cxn modelId="{D75B8B55-AF6A-4BE6-9A7A-BD55EF47C49A}" type="presOf" srcId="{7BFB1EB1-4C44-4E52-969F-D8F896F84D8A}" destId="{DCF8CCCE-552D-4854-9AE0-AC8FB2A2AF71}"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981B1BCE-F8F2-4197-9689-32339772EE33}" type="presOf" srcId="{49E32819-C171-4D95-853B-A2E51F96ABA2}" destId="{36388CD6-0D14-4951-8607-35F6E486FF5C}" srcOrd="0" destOrd="0" presId="urn:microsoft.com/office/officeart/2005/8/layout/radial3"/>
    <dgm:cxn modelId="{B824956F-F433-40D2-9CED-EAB31C3742C6}" type="presOf" srcId="{9E033F54-A2A4-45C4-9403-0C83CFA117BB}" destId="{BF32F9AB-0882-412E-B4BD-4F3743A8EB3B}" srcOrd="0" destOrd="0" presId="urn:microsoft.com/office/officeart/2005/8/layout/radial3"/>
    <dgm:cxn modelId="{B0F3A36E-87B5-4620-8A1F-F63F0F11B204}" type="presOf" srcId="{ECAA6576-82B8-4D07-A22F-BCE31DF7C1C7}" destId="{EF5AA95C-31D3-4078-9131-307FCCC7C88A}" srcOrd="0" destOrd="0" presId="urn:microsoft.com/office/officeart/2005/8/layout/radial3"/>
    <dgm:cxn modelId="{DB53FB00-D4DD-4D3E-95A8-27A9CEE0660C}" type="presOf" srcId="{1ABBBA0A-4D42-43A0-9844-BCD169F18306}" destId="{99C8B334-CD29-46D2-9418-83CA7DD43043}" srcOrd="0" destOrd="0" presId="urn:microsoft.com/office/officeart/2005/8/layout/radial3"/>
    <dgm:cxn modelId="{C426DB34-F56E-4A3F-B28F-DF279D6A4F5C}" type="presOf" srcId="{57AE0DEA-D083-4A80-A657-2DF9650D0558}" destId="{707D0901-DAEB-4F31-B700-C462E5BBB04A}" srcOrd="0" destOrd="0" presId="urn:microsoft.com/office/officeart/2005/8/layout/radial3"/>
    <dgm:cxn modelId="{1259136F-2592-4457-8E08-BED50564B9DF}" type="presParOf" srcId="{707D0901-DAEB-4F31-B700-C462E5BBB04A}" destId="{311FEDB7-A7AD-46A7-9F92-AAEF0C787EBD}" srcOrd="0" destOrd="0" presId="urn:microsoft.com/office/officeart/2005/8/layout/radial3"/>
    <dgm:cxn modelId="{D04086F4-105B-4590-AB62-E54A2CD2C188}" type="presParOf" srcId="{311FEDB7-A7AD-46A7-9F92-AAEF0C787EBD}" destId="{BF32F9AB-0882-412E-B4BD-4F3743A8EB3B}" srcOrd="0" destOrd="0" presId="urn:microsoft.com/office/officeart/2005/8/layout/radial3"/>
    <dgm:cxn modelId="{95912590-809B-4AC5-8A01-86DAFD7AC8DC}" type="presParOf" srcId="{311FEDB7-A7AD-46A7-9F92-AAEF0C787EBD}" destId="{EF5AA95C-31D3-4078-9131-307FCCC7C88A}" srcOrd="1" destOrd="0" presId="urn:microsoft.com/office/officeart/2005/8/layout/radial3"/>
    <dgm:cxn modelId="{49111B4A-2545-423B-9321-07AC37B0DCD7}" type="presParOf" srcId="{311FEDB7-A7AD-46A7-9F92-AAEF0C787EBD}" destId="{9DA4725A-C848-484C-8351-856CAE39BD3C}" srcOrd="2" destOrd="0" presId="urn:microsoft.com/office/officeart/2005/8/layout/radial3"/>
    <dgm:cxn modelId="{A325C7D7-9F0C-4309-929D-F7143163BDD3}" type="presParOf" srcId="{311FEDB7-A7AD-46A7-9F92-AAEF0C787EBD}" destId="{4BB547E0-6903-4E7D-8138-859CBCFE5E41}" srcOrd="3" destOrd="0" presId="urn:microsoft.com/office/officeart/2005/8/layout/radial3"/>
    <dgm:cxn modelId="{99ED8246-45EF-43C3-A370-C3FF790E2BA6}" type="presParOf" srcId="{311FEDB7-A7AD-46A7-9F92-AAEF0C787EBD}" destId="{99C8B334-CD29-46D2-9418-83CA7DD43043}" srcOrd="4" destOrd="0" presId="urn:microsoft.com/office/officeart/2005/8/layout/radial3"/>
    <dgm:cxn modelId="{D9EFA3DE-C85B-4587-9C8F-8D764BBD49EB}" type="presParOf" srcId="{311FEDB7-A7AD-46A7-9F92-AAEF0C787EBD}" destId="{E446F060-DD57-4EBA-A3F3-FD399C09B6F4}" srcOrd="5" destOrd="0" presId="urn:microsoft.com/office/officeart/2005/8/layout/radial3"/>
    <dgm:cxn modelId="{5F5E8026-9EB4-4659-BDCF-BD419D992ED2}" type="presParOf" srcId="{311FEDB7-A7AD-46A7-9F92-AAEF0C787EBD}" destId="{ADB3A57A-327D-4A3E-84EF-85B08325C015}" srcOrd="6" destOrd="0" presId="urn:microsoft.com/office/officeart/2005/8/layout/radial3"/>
    <dgm:cxn modelId="{80BAD5DD-E724-4222-8B49-CCA5975FCF2D}" type="presParOf" srcId="{311FEDB7-A7AD-46A7-9F92-AAEF0C787EBD}" destId="{0F68D8DA-02C7-41A5-9321-B7B627A9B6C5}" srcOrd="7" destOrd="0" presId="urn:microsoft.com/office/officeart/2005/8/layout/radial3"/>
    <dgm:cxn modelId="{0439662E-3CB4-427D-A0D5-F70A120612F1}" type="presParOf" srcId="{311FEDB7-A7AD-46A7-9F92-AAEF0C787EBD}" destId="{8FFBCD8F-D5AC-4947-97E7-AAEAF2105E27}" srcOrd="8" destOrd="0" presId="urn:microsoft.com/office/officeart/2005/8/layout/radial3"/>
    <dgm:cxn modelId="{F520950B-B18E-40EC-A347-84DDE5F1D1D6}" type="presParOf" srcId="{311FEDB7-A7AD-46A7-9F92-AAEF0C787EBD}" destId="{DCF8CCCE-552D-4854-9AE0-AC8FB2A2AF71}" srcOrd="9" destOrd="0" presId="urn:microsoft.com/office/officeart/2005/8/layout/radial3"/>
    <dgm:cxn modelId="{AD7831C1-FA95-4691-86B1-1025424CFA7A}"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AE0DEA-D083-4A80-A657-2DF9650D055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9E033F54-A2A4-45C4-9403-0C83CFA117BB}">
      <dgm:prSet phldrT="[Text]"/>
      <dgm:spPr/>
      <dgm:t>
        <a:bodyPr/>
        <a:lstStyle/>
        <a:p>
          <a:r>
            <a:rPr lang="en-US" dirty="0" smtClean="0"/>
            <a:t>Exhibits</a:t>
          </a:r>
          <a:endParaRPr lang="en-US" dirty="0"/>
        </a:p>
      </dgm:t>
    </dgm:pt>
    <dgm:pt modelId="{072BB7E3-EDF5-4F62-8AA8-0AC488A7C827}" type="parTrans" cxnId="{26A7B366-37D2-4AC3-BE16-1F290910A48F}">
      <dgm:prSet/>
      <dgm:spPr/>
      <dgm:t>
        <a:bodyPr/>
        <a:lstStyle/>
        <a:p>
          <a:endParaRPr lang="en-US"/>
        </a:p>
      </dgm:t>
    </dgm:pt>
    <dgm:pt modelId="{EA07EF96-4379-429E-AA02-019C0860E07C}" type="sibTrans" cxnId="{26A7B366-37D2-4AC3-BE16-1F290910A48F}">
      <dgm:prSet/>
      <dgm:spPr/>
      <dgm:t>
        <a:bodyPr/>
        <a:lstStyle/>
        <a:p>
          <a:endParaRPr lang="en-US"/>
        </a:p>
      </dgm:t>
    </dgm:pt>
    <dgm:pt modelId="{ECAA6576-82B8-4D07-A22F-BCE31DF7C1C7}">
      <dgm:prSet phldrT="[Text]"/>
      <dgm:spPr/>
      <dgm:t>
        <a:bodyPr/>
        <a:lstStyle/>
        <a:p>
          <a:r>
            <a:rPr lang="en-US" dirty="0" smtClean="0"/>
            <a:t>Exhibition Manager</a:t>
          </a:r>
          <a:endParaRPr lang="en-US" dirty="0"/>
        </a:p>
      </dgm:t>
    </dgm:pt>
    <dgm:pt modelId="{CED7D634-8797-4FA5-B899-0789A2305612}" type="parTrans" cxnId="{6AAB56F0-4270-4441-B409-8322FFB78411}">
      <dgm:prSet/>
      <dgm:spPr/>
      <dgm:t>
        <a:bodyPr/>
        <a:lstStyle/>
        <a:p>
          <a:endParaRPr lang="en-US"/>
        </a:p>
      </dgm:t>
    </dgm:pt>
    <dgm:pt modelId="{52C6B9C2-4661-4AE9-A2D0-1C8145D81AA6}" type="sibTrans" cxnId="{6AAB56F0-4270-4441-B409-8322FFB78411}">
      <dgm:prSet/>
      <dgm:spPr/>
      <dgm:t>
        <a:bodyPr/>
        <a:lstStyle/>
        <a:p>
          <a:endParaRPr lang="en-US"/>
        </a:p>
      </dgm:t>
    </dgm:pt>
    <dgm:pt modelId="{498913F6-8EEC-458D-B147-F393AA262AC9}">
      <dgm:prSet phldrT="[Text]"/>
      <dgm:spPr/>
      <dgm:t>
        <a:bodyPr/>
        <a:lstStyle/>
        <a:p>
          <a:r>
            <a:rPr lang="en-US" dirty="0" smtClean="0"/>
            <a:t>Education</a:t>
          </a:r>
          <a:endParaRPr lang="en-US" dirty="0"/>
        </a:p>
      </dgm:t>
    </dgm:pt>
    <dgm:pt modelId="{0676D18F-14D2-47B3-98FF-94B5781C3A36}" type="parTrans" cxnId="{F82AFC47-7285-4DCE-8323-306A87B70CDE}">
      <dgm:prSet/>
      <dgm:spPr/>
      <dgm:t>
        <a:bodyPr/>
        <a:lstStyle/>
        <a:p>
          <a:endParaRPr lang="en-US"/>
        </a:p>
      </dgm:t>
    </dgm:pt>
    <dgm:pt modelId="{667E3F3C-530A-406F-9F69-0BCA0A3FFB4D}" type="sibTrans" cxnId="{F82AFC47-7285-4DCE-8323-306A87B70CDE}">
      <dgm:prSet/>
      <dgm:spPr/>
      <dgm:t>
        <a:bodyPr/>
        <a:lstStyle/>
        <a:p>
          <a:endParaRPr lang="en-US"/>
        </a:p>
      </dgm:t>
    </dgm:pt>
    <dgm:pt modelId="{50C34F6F-EBED-4078-AB2F-BB7648B275FA}">
      <dgm:prSet phldrT="[Text]"/>
      <dgm:spPr/>
      <dgm:t>
        <a:bodyPr/>
        <a:lstStyle/>
        <a:p>
          <a:r>
            <a:rPr lang="en-US" dirty="0" smtClean="0"/>
            <a:t>Curation</a:t>
          </a:r>
          <a:endParaRPr lang="en-US" dirty="0"/>
        </a:p>
      </dgm:t>
    </dgm:pt>
    <dgm:pt modelId="{6D9D19AD-E35B-4259-9283-DF362E350291}" type="parTrans" cxnId="{B2133D97-EB4A-4BDA-A593-3E11CAE48D3A}">
      <dgm:prSet/>
      <dgm:spPr/>
      <dgm:t>
        <a:bodyPr/>
        <a:lstStyle/>
        <a:p>
          <a:endParaRPr lang="en-US"/>
        </a:p>
      </dgm:t>
    </dgm:pt>
    <dgm:pt modelId="{C8187332-D31C-4676-94F5-6CC84F9F38B1}" type="sibTrans" cxnId="{B2133D97-EB4A-4BDA-A593-3E11CAE48D3A}">
      <dgm:prSet/>
      <dgm:spPr/>
      <dgm:t>
        <a:bodyPr/>
        <a:lstStyle/>
        <a:p>
          <a:endParaRPr lang="en-US"/>
        </a:p>
      </dgm:t>
    </dgm:pt>
    <dgm:pt modelId="{1ABBBA0A-4D42-43A0-9844-BCD169F18306}">
      <dgm:prSet phldrT="[Text]"/>
      <dgm:spPr/>
      <dgm:t>
        <a:bodyPr/>
        <a:lstStyle/>
        <a:p>
          <a:r>
            <a:rPr lang="en-US" dirty="0" err="1" smtClean="0"/>
            <a:t>Preparators</a:t>
          </a:r>
          <a:endParaRPr lang="en-US" dirty="0"/>
        </a:p>
      </dgm:t>
    </dgm:pt>
    <dgm:pt modelId="{439A633D-49F1-4B40-9A7B-3150B22BEA23}" type="parTrans" cxnId="{BD2BF22D-2652-433F-BAA4-A725CF0BE427}">
      <dgm:prSet/>
      <dgm:spPr/>
      <dgm:t>
        <a:bodyPr/>
        <a:lstStyle/>
        <a:p>
          <a:endParaRPr lang="en-US"/>
        </a:p>
      </dgm:t>
    </dgm:pt>
    <dgm:pt modelId="{B6FDE673-EB06-4562-9A6F-016B1CA37295}" type="sibTrans" cxnId="{BD2BF22D-2652-433F-BAA4-A725CF0BE427}">
      <dgm:prSet/>
      <dgm:spPr/>
      <dgm:t>
        <a:bodyPr/>
        <a:lstStyle/>
        <a:p>
          <a:endParaRPr lang="en-US"/>
        </a:p>
      </dgm:t>
    </dgm:pt>
    <dgm:pt modelId="{A28DA18D-E03D-4183-B30B-45814DEB8149}">
      <dgm:prSet phldrT="[Text]"/>
      <dgm:spPr/>
      <dgm:t>
        <a:bodyPr/>
        <a:lstStyle/>
        <a:p>
          <a:r>
            <a:rPr lang="en-US" dirty="0" smtClean="0"/>
            <a:t>Registration</a:t>
          </a:r>
          <a:endParaRPr lang="en-US" dirty="0"/>
        </a:p>
      </dgm:t>
    </dgm:pt>
    <dgm:pt modelId="{6F827289-8D13-4746-8B12-85BDAF35A759}" type="parTrans" cxnId="{C35840AC-866C-48E7-A5BB-AD79E28E045E}">
      <dgm:prSet/>
      <dgm:spPr/>
      <dgm:t>
        <a:bodyPr/>
        <a:lstStyle/>
        <a:p>
          <a:endParaRPr lang="en-US"/>
        </a:p>
      </dgm:t>
    </dgm:pt>
    <dgm:pt modelId="{C09BDD51-5B92-4B2E-9B7F-C1048D27FAA6}" type="sibTrans" cxnId="{C35840AC-866C-48E7-A5BB-AD79E28E045E}">
      <dgm:prSet/>
      <dgm:spPr/>
      <dgm:t>
        <a:bodyPr/>
        <a:lstStyle/>
        <a:p>
          <a:endParaRPr lang="en-US"/>
        </a:p>
      </dgm:t>
    </dgm:pt>
    <dgm:pt modelId="{157F6562-0BA6-48BC-AC8B-BD44455A51F5}">
      <dgm:prSet phldrT="[Text]"/>
      <dgm:spPr/>
      <dgm:t>
        <a:bodyPr/>
        <a:lstStyle/>
        <a:p>
          <a:r>
            <a:rPr lang="en-US" dirty="0" smtClean="0"/>
            <a:t>Collections Management</a:t>
          </a:r>
          <a:endParaRPr lang="en-US" dirty="0"/>
        </a:p>
      </dgm:t>
    </dgm:pt>
    <dgm:pt modelId="{26DFB2ED-7CDA-49FE-8000-BE7E6EC557B4}" type="parTrans" cxnId="{AB722C05-4367-431D-9551-5D69B649180A}">
      <dgm:prSet/>
      <dgm:spPr/>
      <dgm:t>
        <a:bodyPr/>
        <a:lstStyle/>
        <a:p>
          <a:endParaRPr lang="en-US"/>
        </a:p>
      </dgm:t>
    </dgm:pt>
    <dgm:pt modelId="{CCDD8479-8BBA-45C3-8419-CB51B49D4294}" type="sibTrans" cxnId="{AB722C05-4367-431D-9551-5D69B649180A}">
      <dgm:prSet/>
      <dgm:spPr/>
      <dgm:t>
        <a:bodyPr/>
        <a:lstStyle/>
        <a:p>
          <a:endParaRPr lang="en-US"/>
        </a:p>
      </dgm:t>
    </dgm:pt>
    <dgm:pt modelId="{A120C301-8A42-4BFA-B89F-05DA4D67FCD0}">
      <dgm:prSet phldrT="[Text]"/>
      <dgm:spPr>
        <a:solidFill>
          <a:schemeClr val="bg2">
            <a:alpha val="50000"/>
          </a:schemeClr>
        </a:solidFill>
      </dgm:spPr>
      <dgm:t>
        <a:bodyPr/>
        <a:lstStyle/>
        <a:p>
          <a:r>
            <a:rPr lang="en-US" dirty="0" smtClean="0"/>
            <a:t>Volunteers</a:t>
          </a:r>
          <a:endParaRPr lang="en-US" dirty="0"/>
        </a:p>
      </dgm:t>
    </dgm:pt>
    <dgm:pt modelId="{652E7CA6-3E12-452C-B417-18575D39BB9B}" type="parTrans" cxnId="{FD06B016-BB85-4251-8CF8-DD4A3585CFBA}">
      <dgm:prSet/>
      <dgm:spPr/>
      <dgm:t>
        <a:bodyPr/>
        <a:lstStyle/>
        <a:p>
          <a:endParaRPr lang="en-US"/>
        </a:p>
      </dgm:t>
    </dgm:pt>
    <dgm:pt modelId="{3E736679-00C5-4D3E-8A2A-55637FF73B3A}" type="sibTrans" cxnId="{FD06B016-BB85-4251-8CF8-DD4A3585CFBA}">
      <dgm:prSet/>
      <dgm:spPr/>
      <dgm:t>
        <a:bodyPr/>
        <a:lstStyle/>
        <a:p>
          <a:endParaRPr lang="en-US"/>
        </a:p>
      </dgm:t>
    </dgm:pt>
    <dgm:pt modelId="{07EE24F1-7911-4A76-A01D-73348258416A}">
      <dgm:prSet phldrT="[Text]"/>
      <dgm:spPr/>
      <dgm:t>
        <a:bodyPr/>
        <a:lstStyle/>
        <a:p>
          <a:r>
            <a:rPr lang="en-US" dirty="0" smtClean="0"/>
            <a:t>Graphic Design and Collateral</a:t>
          </a:r>
          <a:endParaRPr lang="en-US" dirty="0"/>
        </a:p>
      </dgm:t>
    </dgm:pt>
    <dgm:pt modelId="{0627ECD3-4237-42D7-A912-6A5CFED8CC1B}" type="parTrans" cxnId="{EAAD5365-E283-406A-AE8D-30C38D185353}">
      <dgm:prSet/>
      <dgm:spPr/>
      <dgm:t>
        <a:bodyPr/>
        <a:lstStyle/>
        <a:p>
          <a:endParaRPr lang="en-US"/>
        </a:p>
      </dgm:t>
    </dgm:pt>
    <dgm:pt modelId="{44510F0E-DD4C-4958-B56F-5B5743F9AD5C}" type="sibTrans" cxnId="{EAAD5365-E283-406A-AE8D-30C38D185353}">
      <dgm:prSet/>
      <dgm:spPr/>
      <dgm:t>
        <a:bodyPr/>
        <a:lstStyle/>
        <a:p>
          <a:endParaRPr lang="en-US"/>
        </a:p>
      </dgm:t>
    </dgm:pt>
    <dgm:pt modelId="{7BFB1EB1-4C44-4E52-969F-D8F896F84D8A}">
      <dgm:prSet phldrT="[Text]"/>
      <dgm:spPr/>
      <dgm:t>
        <a:bodyPr/>
        <a:lstStyle/>
        <a:p>
          <a:r>
            <a:rPr lang="en-US" dirty="0" smtClean="0"/>
            <a:t>Development</a:t>
          </a:r>
          <a:endParaRPr lang="en-US" dirty="0"/>
        </a:p>
      </dgm:t>
    </dgm:pt>
    <dgm:pt modelId="{3C3E0E92-1DDC-42A8-BA7B-08AAE15942D3}" type="parTrans" cxnId="{7CF6872F-D315-4EFF-ABC3-7032367705B0}">
      <dgm:prSet/>
      <dgm:spPr/>
      <dgm:t>
        <a:bodyPr/>
        <a:lstStyle/>
        <a:p>
          <a:endParaRPr lang="en-US"/>
        </a:p>
      </dgm:t>
    </dgm:pt>
    <dgm:pt modelId="{F7AFA40E-7FF6-4CD0-991A-AEB1D86E8017}" type="sibTrans" cxnId="{7CF6872F-D315-4EFF-ABC3-7032367705B0}">
      <dgm:prSet/>
      <dgm:spPr/>
      <dgm:t>
        <a:bodyPr/>
        <a:lstStyle/>
        <a:p>
          <a:endParaRPr lang="en-US"/>
        </a:p>
      </dgm:t>
    </dgm:pt>
    <dgm:pt modelId="{49E32819-C171-4D95-853B-A2E51F96ABA2}">
      <dgm:prSet phldrT="[Text]"/>
      <dgm:spPr/>
      <dgm:t>
        <a:bodyPr/>
        <a:lstStyle/>
        <a:p>
          <a:r>
            <a:rPr lang="en-US" dirty="0" smtClean="0"/>
            <a:t>Facilities</a:t>
          </a:r>
          <a:endParaRPr lang="en-US" dirty="0"/>
        </a:p>
      </dgm:t>
    </dgm:pt>
    <dgm:pt modelId="{FE54A1B5-2F98-407D-AF6D-EDDB838413EB}" type="parTrans" cxnId="{EF856AAA-34EB-4D34-8538-FAAA3DC8A90D}">
      <dgm:prSet/>
      <dgm:spPr/>
      <dgm:t>
        <a:bodyPr/>
        <a:lstStyle/>
        <a:p>
          <a:endParaRPr lang="en-US"/>
        </a:p>
      </dgm:t>
    </dgm:pt>
    <dgm:pt modelId="{1495C7CB-34EC-41A1-9760-28DDDC42EEA8}" type="sibTrans" cxnId="{EF856AAA-34EB-4D34-8538-FAAA3DC8A90D}">
      <dgm:prSet/>
      <dgm:spPr/>
      <dgm:t>
        <a:bodyPr/>
        <a:lstStyle/>
        <a:p>
          <a:endParaRPr lang="en-US"/>
        </a:p>
      </dgm:t>
    </dgm:pt>
    <dgm:pt modelId="{707D0901-DAEB-4F31-B700-C462E5BBB04A}" type="pres">
      <dgm:prSet presAssocID="{57AE0DEA-D083-4A80-A657-2DF9650D0558}" presName="composite" presStyleCnt="0">
        <dgm:presLayoutVars>
          <dgm:chMax val="1"/>
          <dgm:dir/>
          <dgm:resizeHandles val="exact"/>
        </dgm:presLayoutVars>
      </dgm:prSet>
      <dgm:spPr/>
      <dgm:t>
        <a:bodyPr/>
        <a:lstStyle/>
        <a:p>
          <a:endParaRPr lang="en-US"/>
        </a:p>
      </dgm:t>
    </dgm:pt>
    <dgm:pt modelId="{311FEDB7-A7AD-46A7-9F92-AAEF0C787EBD}" type="pres">
      <dgm:prSet presAssocID="{57AE0DEA-D083-4A80-A657-2DF9650D0558}" presName="radial" presStyleCnt="0">
        <dgm:presLayoutVars>
          <dgm:animLvl val="ctr"/>
        </dgm:presLayoutVars>
      </dgm:prSet>
      <dgm:spPr/>
    </dgm:pt>
    <dgm:pt modelId="{BF32F9AB-0882-412E-B4BD-4F3743A8EB3B}" type="pres">
      <dgm:prSet presAssocID="{9E033F54-A2A4-45C4-9403-0C83CFA117BB}" presName="centerShape" presStyleLbl="vennNode1" presStyleIdx="0" presStyleCnt="11" custLinFactNeighborX="2123" custLinFactNeighborY="-2055"/>
      <dgm:spPr/>
      <dgm:t>
        <a:bodyPr/>
        <a:lstStyle/>
        <a:p>
          <a:endParaRPr lang="en-US"/>
        </a:p>
      </dgm:t>
    </dgm:pt>
    <dgm:pt modelId="{EF5AA95C-31D3-4078-9131-307FCCC7C88A}" type="pres">
      <dgm:prSet presAssocID="{ECAA6576-82B8-4D07-A22F-BCE31DF7C1C7}" presName="node" presStyleLbl="vennNode1" presStyleIdx="1" presStyleCnt="11">
        <dgm:presLayoutVars>
          <dgm:bulletEnabled val="1"/>
        </dgm:presLayoutVars>
      </dgm:prSet>
      <dgm:spPr/>
      <dgm:t>
        <a:bodyPr/>
        <a:lstStyle/>
        <a:p>
          <a:endParaRPr lang="en-US"/>
        </a:p>
      </dgm:t>
    </dgm:pt>
    <dgm:pt modelId="{9DA4725A-C848-484C-8351-856CAE39BD3C}" type="pres">
      <dgm:prSet presAssocID="{498913F6-8EEC-458D-B147-F393AA262AC9}" presName="node" presStyleLbl="vennNode1" presStyleIdx="2" presStyleCnt="11">
        <dgm:presLayoutVars>
          <dgm:bulletEnabled val="1"/>
        </dgm:presLayoutVars>
      </dgm:prSet>
      <dgm:spPr/>
      <dgm:t>
        <a:bodyPr/>
        <a:lstStyle/>
        <a:p>
          <a:endParaRPr lang="en-US"/>
        </a:p>
      </dgm:t>
    </dgm:pt>
    <dgm:pt modelId="{4BB547E0-6903-4E7D-8138-859CBCFE5E41}" type="pres">
      <dgm:prSet presAssocID="{50C34F6F-EBED-4078-AB2F-BB7648B275FA}" presName="node" presStyleLbl="vennNode1" presStyleIdx="3" presStyleCnt="11">
        <dgm:presLayoutVars>
          <dgm:bulletEnabled val="1"/>
        </dgm:presLayoutVars>
      </dgm:prSet>
      <dgm:spPr/>
      <dgm:t>
        <a:bodyPr/>
        <a:lstStyle/>
        <a:p>
          <a:endParaRPr lang="en-US"/>
        </a:p>
      </dgm:t>
    </dgm:pt>
    <dgm:pt modelId="{99C8B334-CD29-46D2-9418-83CA7DD43043}" type="pres">
      <dgm:prSet presAssocID="{1ABBBA0A-4D42-43A0-9844-BCD169F18306}" presName="node" presStyleLbl="vennNode1" presStyleIdx="4" presStyleCnt="11">
        <dgm:presLayoutVars>
          <dgm:bulletEnabled val="1"/>
        </dgm:presLayoutVars>
      </dgm:prSet>
      <dgm:spPr/>
      <dgm:t>
        <a:bodyPr/>
        <a:lstStyle/>
        <a:p>
          <a:endParaRPr lang="en-US"/>
        </a:p>
      </dgm:t>
    </dgm:pt>
    <dgm:pt modelId="{E446F060-DD57-4EBA-A3F3-FD399C09B6F4}" type="pres">
      <dgm:prSet presAssocID="{A28DA18D-E03D-4183-B30B-45814DEB8149}" presName="node" presStyleLbl="vennNode1" presStyleIdx="5" presStyleCnt="11">
        <dgm:presLayoutVars>
          <dgm:bulletEnabled val="1"/>
        </dgm:presLayoutVars>
      </dgm:prSet>
      <dgm:spPr/>
      <dgm:t>
        <a:bodyPr/>
        <a:lstStyle/>
        <a:p>
          <a:endParaRPr lang="en-US"/>
        </a:p>
      </dgm:t>
    </dgm:pt>
    <dgm:pt modelId="{ADB3A57A-327D-4A3E-84EF-85B08325C015}" type="pres">
      <dgm:prSet presAssocID="{157F6562-0BA6-48BC-AC8B-BD44455A51F5}" presName="node" presStyleLbl="vennNode1" presStyleIdx="6" presStyleCnt="11">
        <dgm:presLayoutVars>
          <dgm:bulletEnabled val="1"/>
        </dgm:presLayoutVars>
      </dgm:prSet>
      <dgm:spPr/>
      <dgm:t>
        <a:bodyPr/>
        <a:lstStyle/>
        <a:p>
          <a:endParaRPr lang="en-US"/>
        </a:p>
      </dgm:t>
    </dgm:pt>
    <dgm:pt modelId="{0F68D8DA-02C7-41A5-9321-B7B627A9B6C5}" type="pres">
      <dgm:prSet presAssocID="{A120C301-8A42-4BFA-B89F-05DA4D67FCD0}" presName="node" presStyleLbl="vennNode1" presStyleIdx="7" presStyleCnt="11">
        <dgm:presLayoutVars>
          <dgm:bulletEnabled val="1"/>
        </dgm:presLayoutVars>
      </dgm:prSet>
      <dgm:spPr/>
      <dgm:t>
        <a:bodyPr/>
        <a:lstStyle/>
        <a:p>
          <a:endParaRPr lang="en-US"/>
        </a:p>
      </dgm:t>
    </dgm:pt>
    <dgm:pt modelId="{8FFBCD8F-D5AC-4947-97E7-AAEAF2105E27}" type="pres">
      <dgm:prSet presAssocID="{07EE24F1-7911-4A76-A01D-73348258416A}" presName="node" presStyleLbl="vennNode1" presStyleIdx="8" presStyleCnt="11">
        <dgm:presLayoutVars>
          <dgm:bulletEnabled val="1"/>
        </dgm:presLayoutVars>
      </dgm:prSet>
      <dgm:spPr/>
      <dgm:t>
        <a:bodyPr/>
        <a:lstStyle/>
        <a:p>
          <a:endParaRPr lang="en-US"/>
        </a:p>
      </dgm:t>
    </dgm:pt>
    <dgm:pt modelId="{DCF8CCCE-552D-4854-9AE0-AC8FB2A2AF71}" type="pres">
      <dgm:prSet presAssocID="{7BFB1EB1-4C44-4E52-969F-D8F896F84D8A}" presName="node" presStyleLbl="vennNode1" presStyleIdx="9" presStyleCnt="11">
        <dgm:presLayoutVars>
          <dgm:bulletEnabled val="1"/>
        </dgm:presLayoutVars>
      </dgm:prSet>
      <dgm:spPr/>
      <dgm:t>
        <a:bodyPr/>
        <a:lstStyle/>
        <a:p>
          <a:endParaRPr lang="en-US"/>
        </a:p>
      </dgm:t>
    </dgm:pt>
    <dgm:pt modelId="{36388CD6-0D14-4951-8607-35F6E486FF5C}" type="pres">
      <dgm:prSet presAssocID="{49E32819-C171-4D95-853B-A2E51F96ABA2}" presName="node" presStyleLbl="vennNode1" presStyleIdx="10" presStyleCnt="11">
        <dgm:presLayoutVars>
          <dgm:bulletEnabled val="1"/>
        </dgm:presLayoutVars>
      </dgm:prSet>
      <dgm:spPr/>
      <dgm:t>
        <a:bodyPr/>
        <a:lstStyle/>
        <a:p>
          <a:endParaRPr lang="en-US"/>
        </a:p>
      </dgm:t>
    </dgm:pt>
  </dgm:ptLst>
  <dgm:cxnLst>
    <dgm:cxn modelId="{EAAD5365-E283-406A-AE8D-30C38D185353}" srcId="{9E033F54-A2A4-45C4-9403-0C83CFA117BB}" destId="{07EE24F1-7911-4A76-A01D-73348258416A}" srcOrd="7" destOrd="0" parTransId="{0627ECD3-4237-42D7-A912-6A5CFED8CC1B}" sibTransId="{44510F0E-DD4C-4958-B56F-5B5743F9AD5C}"/>
    <dgm:cxn modelId="{7E9B0234-C5C2-451F-8A81-B41508079101}" type="presOf" srcId="{498913F6-8EEC-458D-B147-F393AA262AC9}" destId="{9DA4725A-C848-484C-8351-856CAE39BD3C}" srcOrd="0" destOrd="0" presId="urn:microsoft.com/office/officeart/2005/8/layout/radial3"/>
    <dgm:cxn modelId="{6A9FC1AD-820F-4202-8316-471B62FDD58F}" type="presOf" srcId="{A120C301-8A42-4BFA-B89F-05DA4D67FCD0}" destId="{0F68D8DA-02C7-41A5-9321-B7B627A9B6C5}" srcOrd="0" destOrd="0" presId="urn:microsoft.com/office/officeart/2005/8/layout/radial3"/>
    <dgm:cxn modelId="{56F12AC9-A64C-49F1-963F-37CEB7DCE00E}" type="presOf" srcId="{49E32819-C171-4D95-853B-A2E51F96ABA2}" destId="{36388CD6-0D14-4951-8607-35F6E486FF5C}" srcOrd="0" destOrd="0" presId="urn:microsoft.com/office/officeart/2005/8/layout/radial3"/>
    <dgm:cxn modelId="{00B06DD2-849B-49FD-94C4-67870DE9B879}" type="presOf" srcId="{A28DA18D-E03D-4183-B30B-45814DEB8149}" destId="{E446F060-DD57-4EBA-A3F3-FD399C09B6F4}" srcOrd="0" destOrd="0" presId="urn:microsoft.com/office/officeart/2005/8/layout/radial3"/>
    <dgm:cxn modelId="{3439D00C-6816-4A7A-9147-60461295D039}" type="presOf" srcId="{7BFB1EB1-4C44-4E52-969F-D8F896F84D8A}" destId="{DCF8CCCE-552D-4854-9AE0-AC8FB2A2AF71}" srcOrd="0" destOrd="0" presId="urn:microsoft.com/office/officeart/2005/8/layout/radial3"/>
    <dgm:cxn modelId="{B2133D97-EB4A-4BDA-A593-3E11CAE48D3A}" srcId="{9E033F54-A2A4-45C4-9403-0C83CFA117BB}" destId="{50C34F6F-EBED-4078-AB2F-BB7648B275FA}" srcOrd="2" destOrd="0" parTransId="{6D9D19AD-E35B-4259-9283-DF362E350291}" sibTransId="{C8187332-D31C-4676-94F5-6CC84F9F38B1}"/>
    <dgm:cxn modelId="{41282EA7-AC4E-45EC-9321-14E14C058721}" type="presOf" srcId="{1ABBBA0A-4D42-43A0-9844-BCD169F18306}" destId="{99C8B334-CD29-46D2-9418-83CA7DD43043}" srcOrd="0" destOrd="0" presId="urn:microsoft.com/office/officeart/2005/8/layout/radial3"/>
    <dgm:cxn modelId="{18C1CA8E-40F0-44C4-9DE1-107A9702660B}" type="presOf" srcId="{07EE24F1-7911-4A76-A01D-73348258416A}" destId="{8FFBCD8F-D5AC-4947-97E7-AAEAF2105E27}" srcOrd="0" destOrd="0" presId="urn:microsoft.com/office/officeart/2005/8/layout/radial3"/>
    <dgm:cxn modelId="{26A7B366-37D2-4AC3-BE16-1F290910A48F}" srcId="{57AE0DEA-D083-4A80-A657-2DF9650D0558}" destId="{9E033F54-A2A4-45C4-9403-0C83CFA117BB}" srcOrd="0" destOrd="0" parTransId="{072BB7E3-EDF5-4F62-8AA8-0AC488A7C827}" sibTransId="{EA07EF96-4379-429E-AA02-019C0860E07C}"/>
    <dgm:cxn modelId="{7C0F69DA-BE13-410E-B72A-666A32F07F33}" type="presOf" srcId="{57AE0DEA-D083-4A80-A657-2DF9650D0558}" destId="{707D0901-DAEB-4F31-B700-C462E5BBB04A}" srcOrd="0" destOrd="0" presId="urn:microsoft.com/office/officeart/2005/8/layout/radial3"/>
    <dgm:cxn modelId="{F4168733-D0D0-4B6F-84CD-FDFBA4FFFD78}" type="presOf" srcId="{50C34F6F-EBED-4078-AB2F-BB7648B275FA}" destId="{4BB547E0-6903-4E7D-8138-859CBCFE5E41}" srcOrd="0" destOrd="0" presId="urn:microsoft.com/office/officeart/2005/8/layout/radial3"/>
    <dgm:cxn modelId="{BD2BF22D-2652-433F-BAA4-A725CF0BE427}" srcId="{9E033F54-A2A4-45C4-9403-0C83CFA117BB}" destId="{1ABBBA0A-4D42-43A0-9844-BCD169F18306}" srcOrd="3" destOrd="0" parTransId="{439A633D-49F1-4B40-9A7B-3150B22BEA23}" sibTransId="{B6FDE673-EB06-4562-9A6F-016B1CA37295}"/>
    <dgm:cxn modelId="{7CF6872F-D315-4EFF-ABC3-7032367705B0}" srcId="{9E033F54-A2A4-45C4-9403-0C83CFA117BB}" destId="{7BFB1EB1-4C44-4E52-969F-D8F896F84D8A}" srcOrd="8" destOrd="0" parTransId="{3C3E0E92-1DDC-42A8-BA7B-08AAE15942D3}" sibTransId="{F7AFA40E-7FF6-4CD0-991A-AEB1D86E8017}"/>
    <dgm:cxn modelId="{45F5882D-835C-4E83-8CA1-BC3C334CB49C}" type="presOf" srcId="{9E033F54-A2A4-45C4-9403-0C83CFA117BB}" destId="{BF32F9AB-0882-412E-B4BD-4F3743A8EB3B}" srcOrd="0" destOrd="0" presId="urn:microsoft.com/office/officeart/2005/8/layout/radial3"/>
    <dgm:cxn modelId="{F82AFC47-7285-4DCE-8323-306A87B70CDE}" srcId="{9E033F54-A2A4-45C4-9403-0C83CFA117BB}" destId="{498913F6-8EEC-458D-B147-F393AA262AC9}" srcOrd="1" destOrd="0" parTransId="{0676D18F-14D2-47B3-98FF-94B5781C3A36}" sibTransId="{667E3F3C-530A-406F-9F69-0BCA0A3FFB4D}"/>
    <dgm:cxn modelId="{900AE80F-41D6-4BE8-8746-B5CBEF5B5DDB}" type="presOf" srcId="{157F6562-0BA6-48BC-AC8B-BD44455A51F5}" destId="{ADB3A57A-327D-4A3E-84EF-85B08325C015}" srcOrd="0" destOrd="0" presId="urn:microsoft.com/office/officeart/2005/8/layout/radial3"/>
    <dgm:cxn modelId="{6AAB56F0-4270-4441-B409-8322FFB78411}" srcId="{9E033F54-A2A4-45C4-9403-0C83CFA117BB}" destId="{ECAA6576-82B8-4D07-A22F-BCE31DF7C1C7}" srcOrd="0" destOrd="0" parTransId="{CED7D634-8797-4FA5-B899-0789A2305612}" sibTransId="{52C6B9C2-4661-4AE9-A2D0-1C8145D81AA6}"/>
    <dgm:cxn modelId="{FD06B016-BB85-4251-8CF8-DD4A3585CFBA}" srcId="{9E033F54-A2A4-45C4-9403-0C83CFA117BB}" destId="{A120C301-8A42-4BFA-B89F-05DA4D67FCD0}" srcOrd="6" destOrd="0" parTransId="{652E7CA6-3E12-452C-B417-18575D39BB9B}" sibTransId="{3E736679-00C5-4D3E-8A2A-55637FF73B3A}"/>
    <dgm:cxn modelId="{A0CFD50B-7121-439E-8ADA-31FE46D46B03}" type="presOf" srcId="{ECAA6576-82B8-4D07-A22F-BCE31DF7C1C7}" destId="{EF5AA95C-31D3-4078-9131-307FCCC7C88A}" srcOrd="0" destOrd="0" presId="urn:microsoft.com/office/officeart/2005/8/layout/radial3"/>
    <dgm:cxn modelId="{AB722C05-4367-431D-9551-5D69B649180A}" srcId="{9E033F54-A2A4-45C4-9403-0C83CFA117BB}" destId="{157F6562-0BA6-48BC-AC8B-BD44455A51F5}" srcOrd="5" destOrd="0" parTransId="{26DFB2ED-7CDA-49FE-8000-BE7E6EC557B4}" sibTransId="{CCDD8479-8BBA-45C3-8419-CB51B49D4294}"/>
    <dgm:cxn modelId="{EF856AAA-34EB-4D34-8538-FAAA3DC8A90D}" srcId="{9E033F54-A2A4-45C4-9403-0C83CFA117BB}" destId="{49E32819-C171-4D95-853B-A2E51F96ABA2}" srcOrd="9" destOrd="0" parTransId="{FE54A1B5-2F98-407D-AF6D-EDDB838413EB}" sibTransId="{1495C7CB-34EC-41A1-9760-28DDDC42EEA8}"/>
    <dgm:cxn modelId="{C35840AC-866C-48E7-A5BB-AD79E28E045E}" srcId="{9E033F54-A2A4-45C4-9403-0C83CFA117BB}" destId="{A28DA18D-E03D-4183-B30B-45814DEB8149}" srcOrd="4" destOrd="0" parTransId="{6F827289-8D13-4746-8B12-85BDAF35A759}" sibTransId="{C09BDD51-5B92-4B2E-9B7F-C1048D27FAA6}"/>
    <dgm:cxn modelId="{34255FEA-2180-4573-B300-B33FD3CF9A01}" type="presParOf" srcId="{707D0901-DAEB-4F31-B700-C462E5BBB04A}" destId="{311FEDB7-A7AD-46A7-9F92-AAEF0C787EBD}" srcOrd="0" destOrd="0" presId="urn:microsoft.com/office/officeart/2005/8/layout/radial3"/>
    <dgm:cxn modelId="{FE3392BC-E424-4CAB-BCAF-E362385C51EC}" type="presParOf" srcId="{311FEDB7-A7AD-46A7-9F92-AAEF0C787EBD}" destId="{BF32F9AB-0882-412E-B4BD-4F3743A8EB3B}" srcOrd="0" destOrd="0" presId="urn:microsoft.com/office/officeart/2005/8/layout/radial3"/>
    <dgm:cxn modelId="{238AF670-237F-4FF5-A80C-4B84C6271A4A}" type="presParOf" srcId="{311FEDB7-A7AD-46A7-9F92-AAEF0C787EBD}" destId="{EF5AA95C-31D3-4078-9131-307FCCC7C88A}" srcOrd="1" destOrd="0" presId="urn:microsoft.com/office/officeart/2005/8/layout/radial3"/>
    <dgm:cxn modelId="{A9ED4F09-C625-482B-B03E-F36594EECFD8}" type="presParOf" srcId="{311FEDB7-A7AD-46A7-9F92-AAEF0C787EBD}" destId="{9DA4725A-C848-484C-8351-856CAE39BD3C}" srcOrd="2" destOrd="0" presId="urn:microsoft.com/office/officeart/2005/8/layout/radial3"/>
    <dgm:cxn modelId="{45A08788-FD15-4416-8072-E6826FC6DD3F}" type="presParOf" srcId="{311FEDB7-A7AD-46A7-9F92-AAEF0C787EBD}" destId="{4BB547E0-6903-4E7D-8138-859CBCFE5E41}" srcOrd="3" destOrd="0" presId="urn:microsoft.com/office/officeart/2005/8/layout/radial3"/>
    <dgm:cxn modelId="{CAC82FF1-D8A9-4BFC-AF50-59B20E588417}" type="presParOf" srcId="{311FEDB7-A7AD-46A7-9F92-AAEF0C787EBD}" destId="{99C8B334-CD29-46D2-9418-83CA7DD43043}" srcOrd="4" destOrd="0" presId="urn:microsoft.com/office/officeart/2005/8/layout/radial3"/>
    <dgm:cxn modelId="{D934BD04-93DB-43F0-8BCB-BAEC6310540A}" type="presParOf" srcId="{311FEDB7-A7AD-46A7-9F92-AAEF0C787EBD}" destId="{E446F060-DD57-4EBA-A3F3-FD399C09B6F4}" srcOrd="5" destOrd="0" presId="urn:microsoft.com/office/officeart/2005/8/layout/radial3"/>
    <dgm:cxn modelId="{92FB59A4-53DD-43ED-BA4A-A70726E2B662}" type="presParOf" srcId="{311FEDB7-A7AD-46A7-9F92-AAEF0C787EBD}" destId="{ADB3A57A-327D-4A3E-84EF-85B08325C015}" srcOrd="6" destOrd="0" presId="urn:microsoft.com/office/officeart/2005/8/layout/radial3"/>
    <dgm:cxn modelId="{20CFF179-27B0-42DD-AC27-3CA43D7A6944}" type="presParOf" srcId="{311FEDB7-A7AD-46A7-9F92-AAEF0C787EBD}" destId="{0F68D8DA-02C7-41A5-9321-B7B627A9B6C5}" srcOrd="7" destOrd="0" presId="urn:microsoft.com/office/officeart/2005/8/layout/radial3"/>
    <dgm:cxn modelId="{96F7C5E0-D1BF-4E61-AAC4-53AA1BD1CD3F}" type="presParOf" srcId="{311FEDB7-A7AD-46A7-9F92-AAEF0C787EBD}" destId="{8FFBCD8F-D5AC-4947-97E7-AAEAF2105E27}" srcOrd="8" destOrd="0" presId="urn:microsoft.com/office/officeart/2005/8/layout/radial3"/>
    <dgm:cxn modelId="{E732AEAA-B1D1-4482-8FA1-B942EC36A07E}" type="presParOf" srcId="{311FEDB7-A7AD-46A7-9F92-AAEF0C787EBD}" destId="{DCF8CCCE-552D-4854-9AE0-AC8FB2A2AF71}" srcOrd="9" destOrd="0" presId="urn:microsoft.com/office/officeart/2005/8/layout/radial3"/>
    <dgm:cxn modelId="{87BA5107-5DC9-4B9E-BE24-A0A3CDAAA039}" type="presParOf" srcId="{311FEDB7-A7AD-46A7-9F92-AAEF0C787EBD}" destId="{36388CD6-0D14-4951-8607-35F6E486FF5C}"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C5AB3-311D-4F23-83FD-EBC5F29E22D0}">
      <dsp:nvSpPr>
        <dsp:cNvPr id="0" name=""/>
        <dsp:cNvSpPr/>
      </dsp:nvSpPr>
      <dsp:spPr>
        <a:xfrm>
          <a:off x="5589479" y="1551916"/>
          <a:ext cx="91440" cy="342928"/>
        </a:xfrm>
        <a:custGeom>
          <a:avLst/>
          <a:gdLst/>
          <a:ahLst/>
          <a:cxnLst/>
          <a:rect l="0" t="0" r="0" b="0"/>
          <a:pathLst>
            <a:path>
              <a:moveTo>
                <a:pt x="94644" y="0"/>
              </a:moveTo>
              <a:lnTo>
                <a:pt x="94644" y="250385"/>
              </a:lnTo>
              <a:lnTo>
                <a:pt x="45720" y="250385"/>
              </a:lnTo>
              <a:lnTo>
                <a:pt x="45720" y="34292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B6F11-23E7-4433-9212-AECC7D77C11A}">
      <dsp:nvSpPr>
        <dsp:cNvPr id="0" name=""/>
        <dsp:cNvSpPr/>
      </dsp:nvSpPr>
      <dsp:spPr>
        <a:xfrm>
          <a:off x="6874622" y="2515460"/>
          <a:ext cx="96859" cy="963201"/>
        </a:xfrm>
        <a:custGeom>
          <a:avLst/>
          <a:gdLst/>
          <a:ahLst/>
          <a:cxnLst/>
          <a:rect l="0" t="0" r="0" b="0"/>
          <a:pathLst>
            <a:path>
              <a:moveTo>
                <a:pt x="0" y="0"/>
              </a:moveTo>
              <a:lnTo>
                <a:pt x="0" y="870658"/>
              </a:lnTo>
              <a:lnTo>
                <a:pt x="96859" y="870658"/>
              </a:lnTo>
              <a:lnTo>
                <a:pt x="96859" y="96320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C6ED6-D6B0-4A6B-B204-9B1E48FB9C71}">
      <dsp:nvSpPr>
        <dsp:cNvPr id="0" name=""/>
        <dsp:cNvSpPr/>
      </dsp:nvSpPr>
      <dsp:spPr>
        <a:xfrm>
          <a:off x="5684124" y="1551916"/>
          <a:ext cx="1190498" cy="329201"/>
        </a:xfrm>
        <a:custGeom>
          <a:avLst/>
          <a:gdLst/>
          <a:ahLst/>
          <a:cxnLst/>
          <a:rect l="0" t="0" r="0" b="0"/>
          <a:pathLst>
            <a:path>
              <a:moveTo>
                <a:pt x="0" y="0"/>
              </a:moveTo>
              <a:lnTo>
                <a:pt x="0" y="236658"/>
              </a:lnTo>
              <a:lnTo>
                <a:pt x="1190498" y="236658"/>
              </a:lnTo>
              <a:lnTo>
                <a:pt x="1190498" y="3292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52B5C-43B0-4E29-9CF8-A4D4B6C630F1}">
      <dsp:nvSpPr>
        <dsp:cNvPr id="0" name=""/>
        <dsp:cNvSpPr/>
      </dsp:nvSpPr>
      <dsp:spPr>
        <a:xfrm>
          <a:off x="9208020" y="2485519"/>
          <a:ext cx="239901" cy="1002143"/>
        </a:xfrm>
        <a:custGeom>
          <a:avLst/>
          <a:gdLst/>
          <a:ahLst/>
          <a:cxnLst/>
          <a:rect l="0" t="0" r="0" b="0"/>
          <a:pathLst>
            <a:path>
              <a:moveTo>
                <a:pt x="0" y="0"/>
              </a:moveTo>
              <a:lnTo>
                <a:pt x="0" y="909600"/>
              </a:lnTo>
              <a:lnTo>
                <a:pt x="239901" y="909600"/>
              </a:lnTo>
              <a:lnTo>
                <a:pt x="239901" y="10021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BA93E-043B-4994-8B28-855DB9AC9C50}">
      <dsp:nvSpPr>
        <dsp:cNvPr id="0" name=""/>
        <dsp:cNvSpPr/>
      </dsp:nvSpPr>
      <dsp:spPr>
        <a:xfrm>
          <a:off x="5684124" y="1551916"/>
          <a:ext cx="3523896" cy="299260"/>
        </a:xfrm>
        <a:custGeom>
          <a:avLst/>
          <a:gdLst/>
          <a:ahLst/>
          <a:cxnLst/>
          <a:rect l="0" t="0" r="0" b="0"/>
          <a:pathLst>
            <a:path>
              <a:moveTo>
                <a:pt x="0" y="0"/>
              </a:moveTo>
              <a:lnTo>
                <a:pt x="0" y="206717"/>
              </a:lnTo>
              <a:lnTo>
                <a:pt x="3523896" y="206717"/>
              </a:lnTo>
              <a:lnTo>
                <a:pt x="3523896" y="2992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737B8-E1F0-4E5A-A493-2182AAFD364D}">
      <dsp:nvSpPr>
        <dsp:cNvPr id="0" name=""/>
        <dsp:cNvSpPr/>
      </dsp:nvSpPr>
      <dsp:spPr>
        <a:xfrm>
          <a:off x="4450561" y="1919600"/>
          <a:ext cx="3575731" cy="590512"/>
        </a:xfrm>
        <a:custGeom>
          <a:avLst/>
          <a:gdLst/>
          <a:ahLst/>
          <a:cxnLst/>
          <a:rect l="0" t="0" r="0" b="0"/>
          <a:pathLst>
            <a:path>
              <a:moveTo>
                <a:pt x="3575731" y="590512"/>
              </a:moveTo>
              <a:lnTo>
                <a:pt x="0"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1D7A9-9F93-4837-AAC4-5AA4C86A5860}">
      <dsp:nvSpPr>
        <dsp:cNvPr id="0" name=""/>
        <dsp:cNvSpPr/>
      </dsp:nvSpPr>
      <dsp:spPr>
        <a:xfrm>
          <a:off x="7088973" y="2510112"/>
          <a:ext cx="937319" cy="980131"/>
        </a:xfrm>
        <a:custGeom>
          <a:avLst/>
          <a:gdLst/>
          <a:ahLst/>
          <a:cxnLst/>
          <a:rect l="0" t="0" r="0" b="0"/>
          <a:pathLst>
            <a:path>
              <a:moveTo>
                <a:pt x="937319" y="0"/>
              </a:moveTo>
              <a:lnTo>
                <a:pt x="937319" y="887588"/>
              </a:lnTo>
              <a:lnTo>
                <a:pt x="0" y="887588"/>
              </a:lnTo>
              <a:lnTo>
                <a:pt x="0" y="9801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1E80D-90AB-4F79-9951-7B13224E1F23}">
      <dsp:nvSpPr>
        <dsp:cNvPr id="0" name=""/>
        <dsp:cNvSpPr/>
      </dsp:nvSpPr>
      <dsp:spPr>
        <a:xfrm>
          <a:off x="5684124" y="1551916"/>
          <a:ext cx="2342168" cy="323854"/>
        </a:xfrm>
        <a:custGeom>
          <a:avLst/>
          <a:gdLst/>
          <a:ahLst/>
          <a:cxnLst/>
          <a:rect l="0" t="0" r="0" b="0"/>
          <a:pathLst>
            <a:path>
              <a:moveTo>
                <a:pt x="0" y="0"/>
              </a:moveTo>
              <a:lnTo>
                <a:pt x="0" y="231311"/>
              </a:lnTo>
              <a:lnTo>
                <a:pt x="2342168" y="231311"/>
              </a:lnTo>
              <a:lnTo>
                <a:pt x="2342168" y="3238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D8FB5-81FC-42FC-A882-4AE18BC1AB11}">
      <dsp:nvSpPr>
        <dsp:cNvPr id="0" name=""/>
        <dsp:cNvSpPr/>
      </dsp:nvSpPr>
      <dsp:spPr>
        <a:xfrm>
          <a:off x="3097720" y="3427850"/>
          <a:ext cx="246860" cy="180480"/>
        </a:xfrm>
        <a:custGeom>
          <a:avLst/>
          <a:gdLst/>
          <a:ahLst/>
          <a:cxnLst/>
          <a:rect l="0" t="0" r="0" b="0"/>
          <a:pathLst>
            <a:path>
              <a:moveTo>
                <a:pt x="0" y="0"/>
              </a:moveTo>
              <a:lnTo>
                <a:pt x="0" y="87937"/>
              </a:lnTo>
              <a:lnTo>
                <a:pt x="246860" y="87937"/>
              </a:lnTo>
              <a:lnTo>
                <a:pt x="246860" y="18048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70BB0-1535-4568-A571-EF353DF81959}">
      <dsp:nvSpPr>
        <dsp:cNvPr id="0" name=""/>
        <dsp:cNvSpPr/>
      </dsp:nvSpPr>
      <dsp:spPr>
        <a:xfrm>
          <a:off x="2569286" y="3427850"/>
          <a:ext cx="528433" cy="208435"/>
        </a:xfrm>
        <a:custGeom>
          <a:avLst/>
          <a:gdLst/>
          <a:ahLst/>
          <a:cxnLst/>
          <a:rect l="0" t="0" r="0" b="0"/>
          <a:pathLst>
            <a:path>
              <a:moveTo>
                <a:pt x="528433" y="0"/>
              </a:moveTo>
              <a:lnTo>
                <a:pt x="528433" y="115892"/>
              </a:lnTo>
              <a:lnTo>
                <a:pt x="0" y="115892"/>
              </a:lnTo>
              <a:lnTo>
                <a:pt x="0" y="20843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24681-C48B-4CD7-A4EF-5226A444D3C0}">
      <dsp:nvSpPr>
        <dsp:cNvPr id="0" name=""/>
        <dsp:cNvSpPr/>
      </dsp:nvSpPr>
      <dsp:spPr>
        <a:xfrm>
          <a:off x="1720529" y="2476790"/>
          <a:ext cx="1377190" cy="316717"/>
        </a:xfrm>
        <a:custGeom>
          <a:avLst/>
          <a:gdLst/>
          <a:ahLst/>
          <a:cxnLst/>
          <a:rect l="0" t="0" r="0" b="0"/>
          <a:pathLst>
            <a:path>
              <a:moveTo>
                <a:pt x="0" y="0"/>
              </a:moveTo>
              <a:lnTo>
                <a:pt x="0" y="224174"/>
              </a:lnTo>
              <a:lnTo>
                <a:pt x="1377190" y="224174"/>
              </a:lnTo>
              <a:lnTo>
                <a:pt x="1377190" y="3167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D0DC39-1C91-4B93-9DD7-2ABA48789511}">
      <dsp:nvSpPr>
        <dsp:cNvPr id="0" name=""/>
        <dsp:cNvSpPr/>
      </dsp:nvSpPr>
      <dsp:spPr>
        <a:xfrm>
          <a:off x="1562220" y="3384201"/>
          <a:ext cx="91440" cy="307995"/>
        </a:xfrm>
        <a:custGeom>
          <a:avLst/>
          <a:gdLst/>
          <a:ahLst/>
          <a:cxnLst/>
          <a:rect l="0" t="0" r="0" b="0"/>
          <a:pathLst>
            <a:path>
              <a:moveTo>
                <a:pt x="45720" y="0"/>
              </a:moveTo>
              <a:lnTo>
                <a:pt x="45720" y="215452"/>
              </a:lnTo>
              <a:lnTo>
                <a:pt x="49512" y="215452"/>
              </a:lnTo>
              <a:lnTo>
                <a:pt x="49512" y="307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6D12B-BA04-4A55-90B1-1B3E570C6EFF}">
      <dsp:nvSpPr>
        <dsp:cNvPr id="0" name=""/>
        <dsp:cNvSpPr/>
      </dsp:nvSpPr>
      <dsp:spPr>
        <a:xfrm>
          <a:off x="917655" y="3384201"/>
          <a:ext cx="690285" cy="307995"/>
        </a:xfrm>
        <a:custGeom>
          <a:avLst/>
          <a:gdLst/>
          <a:ahLst/>
          <a:cxnLst/>
          <a:rect l="0" t="0" r="0" b="0"/>
          <a:pathLst>
            <a:path>
              <a:moveTo>
                <a:pt x="690285" y="0"/>
              </a:moveTo>
              <a:lnTo>
                <a:pt x="690285" y="215452"/>
              </a:lnTo>
              <a:lnTo>
                <a:pt x="0" y="215452"/>
              </a:lnTo>
              <a:lnTo>
                <a:pt x="0" y="307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0E4C3-1EB1-4593-9667-DA9F0BD001DE}">
      <dsp:nvSpPr>
        <dsp:cNvPr id="0" name=""/>
        <dsp:cNvSpPr/>
      </dsp:nvSpPr>
      <dsp:spPr>
        <a:xfrm>
          <a:off x="1607940" y="2476790"/>
          <a:ext cx="112589" cy="273068"/>
        </a:xfrm>
        <a:custGeom>
          <a:avLst/>
          <a:gdLst/>
          <a:ahLst/>
          <a:cxnLst/>
          <a:rect l="0" t="0" r="0" b="0"/>
          <a:pathLst>
            <a:path>
              <a:moveTo>
                <a:pt x="112589" y="0"/>
              </a:moveTo>
              <a:lnTo>
                <a:pt x="112589" y="180525"/>
              </a:lnTo>
              <a:lnTo>
                <a:pt x="0" y="180525"/>
              </a:lnTo>
              <a:lnTo>
                <a:pt x="0" y="2730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81A63-9388-41E1-9D28-C0FC6F885C22}">
      <dsp:nvSpPr>
        <dsp:cNvPr id="0" name=""/>
        <dsp:cNvSpPr/>
      </dsp:nvSpPr>
      <dsp:spPr>
        <a:xfrm>
          <a:off x="474273" y="2476790"/>
          <a:ext cx="1246256" cy="281797"/>
        </a:xfrm>
        <a:custGeom>
          <a:avLst/>
          <a:gdLst/>
          <a:ahLst/>
          <a:cxnLst/>
          <a:rect l="0" t="0" r="0" b="0"/>
          <a:pathLst>
            <a:path>
              <a:moveTo>
                <a:pt x="1246256" y="0"/>
              </a:moveTo>
              <a:lnTo>
                <a:pt x="1246256" y="189254"/>
              </a:lnTo>
              <a:lnTo>
                <a:pt x="0" y="189254"/>
              </a:lnTo>
              <a:lnTo>
                <a:pt x="0" y="28179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A89F5-FACF-4548-8EAF-F90A3CFED2D1}">
      <dsp:nvSpPr>
        <dsp:cNvPr id="0" name=""/>
        <dsp:cNvSpPr/>
      </dsp:nvSpPr>
      <dsp:spPr>
        <a:xfrm>
          <a:off x="1720529" y="1551916"/>
          <a:ext cx="3963594" cy="290532"/>
        </a:xfrm>
        <a:custGeom>
          <a:avLst/>
          <a:gdLst/>
          <a:ahLst/>
          <a:cxnLst/>
          <a:rect l="0" t="0" r="0" b="0"/>
          <a:pathLst>
            <a:path>
              <a:moveTo>
                <a:pt x="3963594" y="0"/>
              </a:moveTo>
              <a:lnTo>
                <a:pt x="3963594" y="197989"/>
              </a:lnTo>
              <a:lnTo>
                <a:pt x="0" y="197989"/>
              </a:lnTo>
              <a:lnTo>
                <a:pt x="0" y="2905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FD46A-186F-498B-870D-5DD4E648E869}">
      <dsp:nvSpPr>
        <dsp:cNvPr id="0" name=""/>
        <dsp:cNvSpPr/>
      </dsp:nvSpPr>
      <dsp:spPr>
        <a:xfrm>
          <a:off x="5184642" y="917574"/>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C5BF6-CCA7-4DA6-A929-6329AE73365E}">
      <dsp:nvSpPr>
        <dsp:cNvPr id="0" name=""/>
        <dsp:cNvSpPr/>
      </dsp:nvSpPr>
      <dsp:spPr>
        <a:xfrm>
          <a:off x="5295638" y="1023020"/>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Director</a:t>
          </a:r>
          <a:endParaRPr lang="en-US" sz="800" kern="1200" dirty="0"/>
        </a:p>
      </dsp:txBody>
      <dsp:txXfrm>
        <a:off x="5314217" y="1041599"/>
        <a:ext cx="961806" cy="597184"/>
      </dsp:txXfrm>
    </dsp:sp>
    <dsp:sp modelId="{FE2EF29F-1E2F-40B7-89EC-A77C367FD23D}">
      <dsp:nvSpPr>
        <dsp:cNvPr id="0" name=""/>
        <dsp:cNvSpPr/>
      </dsp:nvSpPr>
      <dsp:spPr>
        <a:xfrm>
          <a:off x="1221047" y="1842448"/>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5590-07E3-467A-BF33-97241D5360BA}">
      <dsp:nvSpPr>
        <dsp:cNvPr id="0" name=""/>
        <dsp:cNvSpPr/>
      </dsp:nvSpPr>
      <dsp:spPr>
        <a:xfrm>
          <a:off x="1332043" y="1947894"/>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Curator</a:t>
          </a:r>
          <a:endParaRPr lang="en-US" sz="800" kern="1200" dirty="0"/>
        </a:p>
      </dsp:txBody>
      <dsp:txXfrm>
        <a:off x="1350622" y="1966473"/>
        <a:ext cx="961806" cy="597184"/>
      </dsp:txXfrm>
    </dsp:sp>
    <dsp:sp modelId="{07445F7B-CB3A-4F65-8AC8-1EA996D510B6}">
      <dsp:nvSpPr>
        <dsp:cNvPr id="0" name=""/>
        <dsp:cNvSpPr/>
      </dsp:nvSpPr>
      <dsp:spPr>
        <a:xfrm>
          <a:off x="-25208" y="2758587"/>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0F78D-DD26-491A-8C71-78A61C161716}">
      <dsp:nvSpPr>
        <dsp:cNvPr id="0" name=""/>
        <dsp:cNvSpPr/>
      </dsp:nvSpPr>
      <dsp:spPr>
        <a:xfrm>
          <a:off x="85787" y="2864034"/>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Exhibitions Manager</a:t>
          </a:r>
          <a:endParaRPr lang="en-US" sz="800" kern="1200" dirty="0"/>
        </a:p>
      </dsp:txBody>
      <dsp:txXfrm>
        <a:off x="104366" y="2882613"/>
        <a:ext cx="961806" cy="597184"/>
      </dsp:txXfrm>
    </dsp:sp>
    <dsp:sp modelId="{E3E4A87F-AABB-476C-BC76-0467AAA5D6FC}">
      <dsp:nvSpPr>
        <dsp:cNvPr id="0" name=""/>
        <dsp:cNvSpPr/>
      </dsp:nvSpPr>
      <dsp:spPr>
        <a:xfrm>
          <a:off x="1108458" y="2749859"/>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98E86-80EA-4F77-A568-779C9704C7D0}">
      <dsp:nvSpPr>
        <dsp:cNvPr id="0" name=""/>
        <dsp:cNvSpPr/>
      </dsp:nvSpPr>
      <dsp:spPr>
        <a:xfrm>
          <a:off x="1219454" y="2855305"/>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Head Registrar</a:t>
          </a:r>
          <a:endParaRPr lang="en-US" sz="800" kern="1200" dirty="0"/>
        </a:p>
      </dsp:txBody>
      <dsp:txXfrm>
        <a:off x="1238033" y="2873884"/>
        <a:ext cx="961806" cy="597184"/>
      </dsp:txXfrm>
    </dsp:sp>
    <dsp:sp modelId="{95595A72-1136-4EF6-A888-AA70342B5D22}">
      <dsp:nvSpPr>
        <dsp:cNvPr id="0" name=""/>
        <dsp:cNvSpPr/>
      </dsp:nvSpPr>
      <dsp:spPr>
        <a:xfrm>
          <a:off x="623275" y="3692196"/>
          <a:ext cx="588759" cy="453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E9142-9FEB-40CA-87B2-D84E02322446}">
      <dsp:nvSpPr>
        <dsp:cNvPr id="0" name=""/>
        <dsp:cNvSpPr/>
      </dsp:nvSpPr>
      <dsp:spPr>
        <a:xfrm>
          <a:off x="734271" y="3797643"/>
          <a:ext cx="588759" cy="453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Registrar</a:t>
          </a:r>
          <a:endParaRPr lang="en-US" sz="800" kern="1200" dirty="0"/>
        </a:p>
      </dsp:txBody>
      <dsp:txXfrm>
        <a:off x="747543" y="3810915"/>
        <a:ext cx="562215" cy="426611"/>
      </dsp:txXfrm>
    </dsp:sp>
    <dsp:sp modelId="{663B1225-0B38-46A7-A2DA-81C58FA5CA60}">
      <dsp:nvSpPr>
        <dsp:cNvPr id="0" name=""/>
        <dsp:cNvSpPr/>
      </dsp:nvSpPr>
      <dsp:spPr>
        <a:xfrm>
          <a:off x="1329265" y="3692196"/>
          <a:ext cx="564934" cy="470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F9D1C-96A0-495D-A9CC-97DB7977433B}">
      <dsp:nvSpPr>
        <dsp:cNvPr id="0" name=""/>
        <dsp:cNvSpPr/>
      </dsp:nvSpPr>
      <dsp:spPr>
        <a:xfrm>
          <a:off x="1440261" y="3797643"/>
          <a:ext cx="564934" cy="47061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Registrar</a:t>
          </a:r>
          <a:endParaRPr lang="en-US" sz="800" kern="1200" dirty="0"/>
        </a:p>
      </dsp:txBody>
      <dsp:txXfrm>
        <a:off x="1454045" y="3811427"/>
        <a:ext cx="537366" cy="443044"/>
      </dsp:txXfrm>
    </dsp:sp>
    <dsp:sp modelId="{968AA4A9-75D3-418C-8C29-56713082A3A6}">
      <dsp:nvSpPr>
        <dsp:cNvPr id="0" name=""/>
        <dsp:cNvSpPr/>
      </dsp:nvSpPr>
      <dsp:spPr>
        <a:xfrm>
          <a:off x="2598237" y="2793508"/>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477AC-56A8-4A7E-A08A-29EF7FB016F3}">
      <dsp:nvSpPr>
        <dsp:cNvPr id="0" name=""/>
        <dsp:cNvSpPr/>
      </dsp:nvSpPr>
      <dsp:spPr>
        <a:xfrm>
          <a:off x="2709233" y="2898954"/>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Chief </a:t>
          </a:r>
          <a:r>
            <a:rPr lang="en-US" sz="800" kern="1200" dirty="0" err="1" smtClean="0"/>
            <a:t>Preparator</a:t>
          </a:r>
          <a:endParaRPr lang="en-US" sz="800" kern="1200" dirty="0"/>
        </a:p>
      </dsp:txBody>
      <dsp:txXfrm>
        <a:off x="2727812" y="2917533"/>
        <a:ext cx="961806" cy="597184"/>
      </dsp:txXfrm>
    </dsp:sp>
    <dsp:sp modelId="{5CB1A8C2-3221-4C6E-87F4-0497BF762D8F}">
      <dsp:nvSpPr>
        <dsp:cNvPr id="0" name=""/>
        <dsp:cNvSpPr/>
      </dsp:nvSpPr>
      <dsp:spPr>
        <a:xfrm>
          <a:off x="2286465" y="3636286"/>
          <a:ext cx="565643" cy="5699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9554F-EAEA-4406-9A5F-97C64CDE195E}">
      <dsp:nvSpPr>
        <dsp:cNvPr id="0" name=""/>
        <dsp:cNvSpPr/>
      </dsp:nvSpPr>
      <dsp:spPr>
        <a:xfrm>
          <a:off x="2397461" y="3741732"/>
          <a:ext cx="565643" cy="5699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Preparator</a:t>
          </a:r>
          <a:endParaRPr lang="en-US" sz="800" kern="1200" dirty="0"/>
        </a:p>
      </dsp:txBody>
      <dsp:txXfrm>
        <a:off x="2414028" y="3758299"/>
        <a:ext cx="532509" cy="536771"/>
      </dsp:txXfrm>
    </dsp:sp>
    <dsp:sp modelId="{E47E0175-9197-4E27-86C6-6FCDC9529F9D}">
      <dsp:nvSpPr>
        <dsp:cNvPr id="0" name=""/>
        <dsp:cNvSpPr/>
      </dsp:nvSpPr>
      <dsp:spPr>
        <a:xfrm>
          <a:off x="3027498" y="3608330"/>
          <a:ext cx="634162" cy="5841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C2671-1C4C-41FE-BE29-ED10D2B740F5}">
      <dsp:nvSpPr>
        <dsp:cNvPr id="0" name=""/>
        <dsp:cNvSpPr/>
      </dsp:nvSpPr>
      <dsp:spPr>
        <a:xfrm>
          <a:off x="3138494" y="3713776"/>
          <a:ext cx="634162" cy="5841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Preparator</a:t>
          </a:r>
          <a:endParaRPr lang="en-US" sz="800" kern="1200" dirty="0"/>
        </a:p>
      </dsp:txBody>
      <dsp:txXfrm>
        <a:off x="3155603" y="3730885"/>
        <a:ext cx="599944" cy="549928"/>
      </dsp:txXfrm>
    </dsp:sp>
    <dsp:sp modelId="{D062D353-7B5C-42CB-8E44-46FA2E19A28F}">
      <dsp:nvSpPr>
        <dsp:cNvPr id="0" name=""/>
        <dsp:cNvSpPr/>
      </dsp:nvSpPr>
      <dsp:spPr>
        <a:xfrm>
          <a:off x="7526810" y="1875770"/>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849D0-0C31-49D3-9218-4D6071AE75D6}">
      <dsp:nvSpPr>
        <dsp:cNvPr id="0" name=""/>
        <dsp:cNvSpPr/>
      </dsp:nvSpPr>
      <dsp:spPr>
        <a:xfrm>
          <a:off x="7637806" y="1981216"/>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Facilities Manager</a:t>
          </a:r>
          <a:endParaRPr lang="en-US" sz="800" kern="1200" dirty="0"/>
        </a:p>
      </dsp:txBody>
      <dsp:txXfrm>
        <a:off x="7656385" y="1999795"/>
        <a:ext cx="961806" cy="597184"/>
      </dsp:txXfrm>
    </dsp:sp>
    <dsp:sp modelId="{9BF76078-BD74-4C32-B942-708B62F01182}">
      <dsp:nvSpPr>
        <dsp:cNvPr id="0" name=""/>
        <dsp:cNvSpPr/>
      </dsp:nvSpPr>
      <dsp:spPr>
        <a:xfrm>
          <a:off x="6589491" y="3490244"/>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B8EA3-C60E-4D41-A617-9EA072E167C8}">
      <dsp:nvSpPr>
        <dsp:cNvPr id="0" name=""/>
        <dsp:cNvSpPr/>
      </dsp:nvSpPr>
      <dsp:spPr>
        <a:xfrm>
          <a:off x="6700487" y="3595690"/>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Janitorial</a:t>
          </a:r>
          <a:endParaRPr lang="en-US" sz="800" kern="1200" dirty="0"/>
        </a:p>
      </dsp:txBody>
      <dsp:txXfrm>
        <a:off x="6719066" y="3614269"/>
        <a:ext cx="961806" cy="597184"/>
      </dsp:txXfrm>
    </dsp:sp>
    <dsp:sp modelId="{107FB86D-E7D0-411F-8C57-9F54A397056B}">
      <dsp:nvSpPr>
        <dsp:cNvPr id="0" name=""/>
        <dsp:cNvSpPr/>
      </dsp:nvSpPr>
      <dsp:spPr>
        <a:xfrm>
          <a:off x="3951079" y="1919600"/>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9DB4A-5EDA-4A39-A27F-6ECF84045AA4}">
      <dsp:nvSpPr>
        <dsp:cNvPr id="0" name=""/>
        <dsp:cNvSpPr/>
      </dsp:nvSpPr>
      <dsp:spPr>
        <a:xfrm>
          <a:off x="4062075" y="2025046"/>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Visitor Services</a:t>
          </a:r>
          <a:endParaRPr lang="en-US" sz="800" kern="1200" dirty="0"/>
        </a:p>
      </dsp:txBody>
      <dsp:txXfrm>
        <a:off x="4080654" y="2043625"/>
        <a:ext cx="961806" cy="597184"/>
      </dsp:txXfrm>
    </dsp:sp>
    <dsp:sp modelId="{30E4BF5C-E593-4A40-AA15-F3E26AA6E4B3}">
      <dsp:nvSpPr>
        <dsp:cNvPr id="0" name=""/>
        <dsp:cNvSpPr/>
      </dsp:nvSpPr>
      <dsp:spPr>
        <a:xfrm>
          <a:off x="8708538" y="1851176"/>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B171B-E971-4B39-B83D-5716C6020AE0}">
      <dsp:nvSpPr>
        <dsp:cNvPr id="0" name=""/>
        <dsp:cNvSpPr/>
      </dsp:nvSpPr>
      <dsp:spPr>
        <a:xfrm>
          <a:off x="8819534" y="1956623"/>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Head of Development</a:t>
          </a:r>
          <a:endParaRPr lang="en-US" sz="800" kern="1200" dirty="0"/>
        </a:p>
      </dsp:txBody>
      <dsp:txXfrm>
        <a:off x="8838113" y="1975202"/>
        <a:ext cx="961806" cy="597184"/>
      </dsp:txXfrm>
    </dsp:sp>
    <dsp:sp modelId="{9751741D-FC1A-488B-91A2-6F77AFC9B09B}">
      <dsp:nvSpPr>
        <dsp:cNvPr id="0" name=""/>
        <dsp:cNvSpPr/>
      </dsp:nvSpPr>
      <dsp:spPr>
        <a:xfrm>
          <a:off x="8948439" y="3487662"/>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D42E-DD7D-43E0-BDC1-1B7B1F7B892D}">
      <dsp:nvSpPr>
        <dsp:cNvPr id="0" name=""/>
        <dsp:cNvSpPr/>
      </dsp:nvSpPr>
      <dsp:spPr>
        <a:xfrm>
          <a:off x="9059435" y="3593108"/>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Interns</a:t>
          </a:r>
          <a:endParaRPr lang="en-US" sz="800" kern="1200" dirty="0"/>
        </a:p>
      </dsp:txBody>
      <dsp:txXfrm>
        <a:off x="9078014" y="3611687"/>
        <a:ext cx="961806" cy="597184"/>
      </dsp:txXfrm>
    </dsp:sp>
    <dsp:sp modelId="{FB08247C-113F-4D7F-8B10-B03E353692F1}">
      <dsp:nvSpPr>
        <dsp:cNvPr id="0" name=""/>
        <dsp:cNvSpPr/>
      </dsp:nvSpPr>
      <dsp:spPr>
        <a:xfrm>
          <a:off x="6375140" y="1881117"/>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E1C7B-4234-4872-9593-C66299BCFD64}">
      <dsp:nvSpPr>
        <dsp:cNvPr id="0" name=""/>
        <dsp:cNvSpPr/>
      </dsp:nvSpPr>
      <dsp:spPr>
        <a:xfrm>
          <a:off x="6486136" y="1986564"/>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Head of Education / Outreach</a:t>
          </a:r>
          <a:endParaRPr lang="en-US" sz="800" kern="1200" dirty="0"/>
        </a:p>
      </dsp:txBody>
      <dsp:txXfrm>
        <a:off x="6504715" y="2005143"/>
        <a:ext cx="961806" cy="597184"/>
      </dsp:txXfrm>
    </dsp:sp>
    <dsp:sp modelId="{B61CEF76-14BE-4A24-9313-DB6EC4DA0B7E}">
      <dsp:nvSpPr>
        <dsp:cNvPr id="0" name=""/>
        <dsp:cNvSpPr/>
      </dsp:nvSpPr>
      <dsp:spPr>
        <a:xfrm>
          <a:off x="6472000" y="3478661"/>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7F73D-16F8-4407-AFB0-80DCF1CD2FFB}">
      <dsp:nvSpPr>
        <dsp:cNvPr id="0" name=""/>
        <dsp:cNvSpPr/>
      </dsp:nvSpPr>
      <dsp:spPr>
        <a:xfrm>
          <a:off x="6582996" y="3584107"/>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Volunteers</a:t>
          </a:r>
          <a:endParaRPr lang="en-US" sz="800" kern="1200" dirty="0"/>
        </a:p>
      </dsp:txBody>
      <dsp:txXfrm>
        <a:off x="6601575" y="3602686"/>
        <a:ext cx="961806" cy="597184"/>
      </dsp:txXfrm>
    </dsp:sp>
    <dsp:sp modelId="{CF701C7A-78A1-4BE0-879A-BE106687D670}">
      <dsp:nvSpPr>
        <dsp:cNvPr id="0" name=""/>
        <dsp:cNvSpPr/>
      </dsp:nvSpPr>
      <dsp:spPr>
        <a:xfrm>
          <a:off x="5135717" y="1894845"/>
          <a:ext cx="998964" cy="6343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6902C-EC64-4EF5-A718-21A4A6042887}">
      <dsp:nvSpPr>
        <dsp:cNvPr id="0" name=""/>
        <dsp:cNvSpPr/>
      </dsp:nvSpPr>
      <dsp:spPr>
        <a:xfrm>
          <a:off x="5246713" y="2000291"/>
          <a:ext cx="998964" cy="6343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Collections Manager</a:t>
          </a:r>
          <a:endParaRPr lang="en-US" sz="800" kern="1200" dirty="0"/>
        </a:p>
      </dsp:txBody>
      <dsp:txXfrm>
        <a:off x="5265292" y="2018870"/>
        <a:ext cx="961806" cy="5971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1320641" y="900009"/>
          <a:ext cx="2402313" cy="240231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Exhibits</a:t>
          </a:r>
          <a:endParaRPr lang="en-US" sz="3900" kern="1200" dirty="0"/>
        </a:p>
      </dsp:txBody>
      <dsp:txXfrm>
        <a:off x="1672452" y="1251820"/>
        <a:ext cx="1698691" cy="1698691"/>
      </dsp:txXfrm>
    </dsp:sp>
    <dsp:sp modelId="{EF5AA95C-31D3-4078-9131-307FCCC7C88A}">
      <dsp:nvSpPr>
        <dsp:cNvPr id="0" name=""/>
        <dsp:cNvSpPr/>
      </dsp:nvSpPr>
      <dsp:spPr>
        <a:xfrm>
          <a:off x="1854793" y="428"/>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2030698" y="176333"/>
        <a:ext cx="849346" cy="849346"/>
      </dsp:txXfrm>
    </dsp:sp>
    <dsp:sp modelId="{9DA4725A-C848-484C-8351-856CAE39BD3C}">
      <dsp:nvSpPr>
        <dsp:cNvPr id="0" name=""/>
        <dsp:cNvSpPr/>
      </dsp:nvSpPr>
      <dsp:spPr>
        <a:xfrm>
          <a:off x="2774358" y="299213"/>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2950263" y="475118"/>
        <a:ext cx="849346" cy="849346"/>
      </dsp:txXfrm>
    </dsp:sp>
    <dsp:sp modelId="{4BB547E0-6903-4E7D-8138-859CBCFE5E41}">
      <dsp:nvSpPr>
        <dsp:cNvPr id="0" name=""/>
        <dsp:cNvSpPr/>
      </dsp:nvSpPr>
      <dsp:spPr>
        <a:xfrm>
          <a:off x="3342681" y="1081442"/>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3518586" y="1257347"/>
        <a:ext cx="849346" cy="849346"/>
      </dsp:txXfrm>
    </dsp:sp>
    <dsp:sp modelId="{99C8B334-CD29-46D2-9418-83CA7DD43043}">
      <dsp:nvSpPr>
        <dsp:cNvPr id="0" name=""/>
        <dsp:cNvSpPr/>
      </dsp:nvSpPr>
      <dsp:spPr>
        <a:xfrm>
          <a:off x="3342681" y="2048331"/>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3518586" y="2224236"/>
        <a:ext cx="849346" cy="849346"/>
      </dsp:txXfrm>
    </dsp:sp>
    <dsp:sp modelId="{E446F060-DD57-4EBA-A3F3-FD399C09B6F4}">
      <dsp:nvSpPr>
        <dsp:cNvPr id="0" name=""/>
        <dsp:cNvSpPr/>
      </dsp:nvSpPr>
      <dsp:spPr>
        <a:xfrm>
          <a:off x="2774358" y="2830560"/>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2950263" y="3006465"/>
        <a:ext cx="849346" cy="849346"/>
      </dsp:txXfrm>
    </dsp:sp>
    <dsp:sp modelId="{ADB3A57A-327D-4A3E-84EF-85B08325C015}">
      <dsp:nvSpPr>
        <dsp:cNvPr id="0" name=""/>
        <dsp:cNvSpPr/>
      </dsp:nvSpPr>
      <dsp:spPr>
        <a:xfrm>
          <a:off x="1854793" y="3129345"/>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2030698" y="3305250"/>
        <a:ext cx="849346" cy="849346"/>
      </dsp:txXfrm>
    </dsp:sp>
    <dsp:sp modelId="{0F68D8DA-02C7-41A5-9321-B7B627A9B6C5}">
      <dsp:nvSpPr>
        <dsp:cNvPr id="0" name=""/>
        <dsp:cNvSpPr/>
      </dsp:nvSpPr>
      <dsp:spPr>
        <a:xfrm>
          <a:off x="935227" y="2830560"/>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1111132" y="3006465"/>
        <a:ext cx="849346" cy="849346"/>
      </dsp:txXfrm>
    </dsp:sp>
    <dsp:sp modelId="{8FFBCD8F-D5AC-4947-97E7-AAEAF2105E27}">
      <dsp:nvSpPr>
        <dsp:cNvPr id="0" name=""/>
        <dsp:cNvSpPr/>
      </dsp:nvSpPr>
      <dsp:spPr>
        <a:xfrm>
          <a:off x="366904" y="2048331"/>
          <a:ext cx="1201156" cy="1201156"/>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542809" y="2224236"/>
        <a:ext cx="849346" cy="849346"/>
      </dsp:txXfrm>
    </dsp:sp>
    <dsp:sp modelId="{DCF8CCCE-552D-4854-9AE0-AC8FB2A2AF71}">
      <dsp:nvSpPr>
        <dsp:cNvPr id="0" name=""/>
        <dsp:cNvSpPr/>
      </dsp:nvSpPr>
      <dsp:spPr>
        <a:xfrm>
          <a:off x="366904" y="1081442"/>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542809" y="1257347"/>
        <a:ext cx="849346" cy="849346"/>
      </dsp:txXfrm>
    </dsp:sp>
    <dsp:sp modelId="{36388CD6-0D14-4951-8607-35F6E486FF5C}">
      <dsp:nvSpPr>
        <dsp:cNvPr id="0" name=""/>
        <dsp:cNvSpPr/>
      </dsp:nvSpPr>
      <dsp:spPr>
        <a:xfrm>
          <a:off x="935227" y="299213"/>
          <a:ext cx="1201156" cy="120115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1111132" y="475118"/>
        <a:ext cx="849346" cy="8493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1372097" y="908647"/>
          <a:ext cx="2425368" cy="242536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Exhibits</a:t>
          </a:r>
          <a:endParaRPr lang="en-US" sz="4000" kern="1200" dirty="0"/>
        </a:p>
      </dsp:txBody>
      <dsp:txXfrm>
        <a:off x="1727284" y="1263834"/>
        <a:ext cx="1714994" cy="1714994"/>
      </dsp:txXfrm>
    </dsp:sp>
    <dsp:sp modelId="{EF5AA95C-31D3-4078-9131-307FCCC7C88A}">
      <dsp:nvSpPr>
        <dsp:cNvPr id="0" name=""/>
        <dsp:cNvSpPr/>
      </dsp:nvSpPr>
      <dsp:spPr>
        <a:xfrm>
          <a:off x="1911374" y="432"/>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2088967" y="178025"/>
        <a:ext cx="857498" cy="857498"/>
      </dsp:txXfrm>
    </dsp:sp>
    <dsp:sp modelId="{9DA4725A-C848-484C-8351-856CAE39BD3C}">
      <dsp:nvSpPr>
        <dsp:cNvPr id="0" name=""/>
        <dsp:cNvSpPr/>
      </dsp:nvSpPr>
      <dsp:spPr>
        <a:xfrm>
          <a:off x="2839765" y="30208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3017358" y="479678"/>
        <a:ext cx="857498" cy="857498"/>
      </dsp:txXfrm>
    </dsp:sp>
    <dsp:sp modelId="{4BB547E0-6903-4E7D-8138-859CBCFE5E41}">
      <dsp:nvSpPr>
        <dsp:cNvPr id="0" name=""/>
        <dsp:cNvSpPr/>
      </dsp:nvSpPr>
      <dsp:spPr>
        <a:xfrm>
          <a:off x="3413542" y="1091821"/>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3591135" y="1269414"/>
        <a:ext cx="857498" cy="857498"/>
      </dsp:txXfrm>
    </dsp:sp>
    <dsp:sp modelId="{99C8B334-CD29-46D2-9418-83CA7DD43043}">
      <dsp:nvSpPr>
        <dsp:cNvPr id="0" name=""/>
        <dsp:cNvSpPr/>
      </dsp:nvSpPr>
      <dsp:spPr>
        <a:xfrm>
          <a:off x="3413542" y="2067989"/>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3591135" y="2245582"/>
        <a:ext cx="857498" cy="857498"/>
      </dsp:txXfrm>
    </dsp:sp>
    <dsp:sp modelId="{E446F060-DD57-4EBA-A3F3-FD399C09B6F4}">
      <dsp:nvSpPr>
        <dsp:cNvPr id="0" name=""/>
        <dsp:cNvSpPr/>
      </dsp:nvSpPr>
      <dsp:spPr>
        <a:xfrm>
          <a:off x="2839765" y="285772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3017358" y="3035318"/>
        <a:ext cx="857498" cy="857498"/>
      </dsp:txXfrm>
    </dsp:sp>
    <dsp:sp modelId="{ADB3A57A-327D-4A3E-84EF-85B08325C015}">
      <dsp:nvSpPr>
        <dsp:cNvPr id="0" name=""/>
        <dsp:cNvSpPr/>
      </dsp:nvSpPr>
      <dsp:spPr>
        <a:xfrm>
          <a:off x="1911374" y="3159377"/>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2088967" y="3336970"/>
        <a:ext cx="857498" cy="857498"/>
      </dsp:txXfrm>
    </dsp:sp>
    <dsp:sp modelId="{0F68D8DA-02C7-41A5-9321-B7B627A9B6C5}">
      <dsp:nvSpPr>
        <dsp:cNvPr id="0" name=""/>
        <dsp:cNvSpPr/>
      </dsp:nvSpPr>
      <dsp:spPr>
        <a:xfrm>
          <a:off x="982984" y="285772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1160577" y="3035318"/>
        <a:ext cx="857498" cy="857498"/>
      </dsp:txXfrm>
    </dsp:sp>
    <dsp:sp modelId="{8FFBCD8F-D5AC-4947-97E7-AAEAF2105E27}">
      <dsp:nvSpPr>
        <dsp:cNvPr id="0" name=""/>
        <dsp:cNvSpPr/>
      </dsp:nvSpPr>
      <dsp:spPr>
        <a:xfrm>
          <a:off x="409207" y="2067989"/>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586800" y="2245582"/>
        <a:ext cx="857498" cy="857498"/>
      </dsp:txXfrm>
    </dsp:sp>
    <dsp:sp modelId="{DCF8CCCE-552D-4854-9AE0-AC8FB2A2AF71}">
      <dsp:nvSpPr>
        <dsp:cNvPr id="0" name=""/>
        <dsp:cNvSpPr/>
      </dsp:nvSpPr>
      <dsp:spPr>
        <a:xfrm>
          <a:off x="409207" y="1091821"/>
          <a:ext cx="1212684" cy="1212684"/>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586800" y="1269414"/>
        <a:ext cx="857498" cy="857498"/>
      </dsp:txXfrm>
    </dsp:sp>
    <dsp:sp modelId="{36388CD6-0D14-4951-8607-35F6E486FF5C}">
      <dsp:nvSpPr>
        <dsp:cNvPr id="0" name=""/>
        <dsp:cNvSpPr/>
      </dsp:nvSpPr>
      <dsp:spPr>
        <a:xfrm>
          <a:off x="982984" y="30208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1160577" y="479678"/>
        <a:ext cx="857498" cy="8574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849713" y="1022655"/>
          <a:ext cx="1980409" cy="19804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Exhibits</a:t>
          </a:r>
          <a:endParaRPr lang="en-US" sz="3200" kern="1200" dirty="0"/>
        </a:p>
      </dsp:txBody>
      <dsp:txXfrm>
        <a:off x="1139737" y="1312679"/>
        <a:ext cx="1400361" cy="1400361"/>
      </dsp:txXfrm>
    </dsp:sp>
    <dsp:sp modelId="{EF5AA95C-31D3-4078-9131-307FCCC7C88A}">
      <dsp:nvSpPr>
        <dsp:cNvPr id="0" name=""/>
        <dsp:cNvSpPr/>
      </dsp:nvSpPr>
      <dsp:spPr>
        <a:xfrm>
          <a:off x="1290055" y="281062"/>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Exhibition Manager</a:t>
          </a:r>
          <a:endParaRPr lang="en-US" sz="900" kern="1200" dirty="0"/>
        </a:p>
      </dsp:txBody>
      <dsp:txXfrm>
        <a:off x="1435067" y="426074"/>
        <a:ext cx="700180" cy="700180"/>
      </dsp:txXfrm>
    </dsp:sp>
    <dsp:sp modelId="{9DA4725A-C848-484C-8351-856CAE39BD3C}">
      <dsp:nvSpPr>
        <dsp:cNvPr id="0" name=""/>
        <dsp:cNvSpPr/>
      </dsp:nvSpPr>
      <dsp:spPr>
        <a:xfrm>
          <a:off x="2048122" y="527373"/>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Education</a:t>
          </a:r>
          <a:endParaRPr lang="en-US" sz="900" kern="1200" dirty="0"/>
        </a:p>
      </dsp:txBody>
      <dsp:txXfrm>
        <a:off x="2193134" y="672385"/>
        <a:ext cx="700180" cy="700180"/>
      </dsp:txXfrm>
    </dsp:sp>
    <dsp:sp modelId="{4BB547E0-6903-4E7D-8138-859CBCFE5E41}">
      <dsp:nvSpPr>
        <dsp:cNvPr id="0" name=""/>
        <dsp:cNvSpPr/>
      </dsp:nvSpPr>
      <dsp:spPr>
        <a:xfrm>
          <a:off x="2516634" y="1172224"/>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Curation</a:t>
          </a:r>
          <a:endParaRPr lang="en-US" sz="900" kern="1200" dirty="0"/>
        </a:p>
      </dsp:txBody>
      <dsp:txXfrm>
        <a:off x="2661646" y="1317236"/>
        <a:ext cx="700180" cy="700180"/>
      </dsp:txXfrm>
    </dsp:sp>
    <dsp:sp modelId="{99C8B334-CD29-46D2-9418-83CA7DD43043}">
      <dsp:nvSpPr>
        <dsp:cNvPr id="0" name=""/>
        <dsp:cNvSpPr/>
      </dsp:nvSpPr>
      <dsp:spPr>
        <a:xfrm>
          <a:off x="2516634" y="1969303"/>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Preparators</a:t>
          </a:r>
          <a:endParaRPr lang="en-US" sz="900" kern="1200" dirty="0"/>
        </a:p>
      </dsp:txBody>
      <dsp:txXfrm>
        <a:off x="2661646" y="2114315"/>
        <a:ext cx="700180" cy="700180"/>
      </dsp:txXfrm>
    </dsp:sp>
    <dsp:sp modelId="{E446F060-DD57-4EBA-A3F3-FD399C09B6F4}">
      <dsp:nvSpPr>
        <dsp:cNvPr id="0" name=""/>
        <dsp:cNvSpPr/>
      </dsp:nvSpPr>
      <dsp:spPr>
        <a:xfrm>
          <a:off x="2048122" y="2614154"/>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Registration</a:t>
          </a:r>
          <a:endParaRPr lang="en-US" sz="900" kern="1200" dirty="0"/>
        </a:p>
      </dsp:txBody>
      <dsp:txXfrm>
        <a:off x="2193134" y="2759166"/>
        <a:ext cx="700180" cy="700180"/>
      </dsp:txXfrm>
    </dsp:sp>
    <dsp:sp modelId="{ADB3A57A-327D-4A3E-84EF-85B08325C015}">
      <dsp:nvSpPr>
        <dsp:cNvPr id="0" name=""/>
        <dsp:cNvSpPr/>
      </dsp:nvSpPr>
      <dsp:spPr>
        <a:xfrm>
          <a:off x="1290055" y="2860465"/>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Collections Management</a:t>
          </a:r>
          <a:endParaRPr lang="en-US" sz="900" kern="1200" dirty="0"/>
        </a:p>
      </dsp:txBody>
      <dsp:txXfrm>
        <a:off x="1435067" y="3005477"/>
        <a:ext cx="700180" cy="700180"/>
      </dsp:txXfrm>
    </dsp:sp>
    <dsp:sp modelId="{0F68D8DA-02C7-41A5-9321-B7B627A9B6C5}">
      <dsp:nvSpPr>
        <dsp:cNvPr id="0" name=""/>
        <dsp:cNvSpPr/>
      </dsp:nvSpPr>
      <dsp:spPr>
        <a:xfrm>
          <a:off x="531987" y="2614154"/>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Volunteers</a:t>
          </a:r>
          <a:endParaRPr lang="en-US" sz="900" kern="1200" dirty="0"/>
        </a:p>
      </dsp:txBody>
      <dsp:txXfrm>
        <a:off x="676999" y="2759166"/>
        <a:ext cx="700180" cy="700180"/>
      </dsp:txXfrm>
    </dsp:sp>
    <dsp:sp modelId="{8FFBCD8F-D5AC-4947-97E7-AAEAF2105E27}">
      <dsp:nvSpPr>
        <dsp:cNvPr id="0" name=""/>
        <dsp:cNvSpPr/>
      </dsp:nvSpPr>
      <dsp:spPr>
        <a:xfrm>
          <a:off x="63475" y="1969303"/>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Graphic Design and Collateral</a:t>
          </a:r>
          <a:endParaRPr lang="en-US" sz="900" kern="1200" dirty="0"/>
        </a:p>
      </dsp:txBody>
      <dsp:txXfrm>
        <a:off x="208487" y="2114315"/>
        <a:ext cx="700180" cy="700180"/>
      </dsp:txXfrm>
    </dsp:sp>
    <dsp:sp modelId="{DCF8CCCE-552D-4854-9AE0-AC8FB2A2AF71}">
      <dsp:nvSpPr>
        <dsp:cNvPr id="0" name=""/>
        <dsp:cNvSpPr/>
      </dsp:nvSpPr>
      <dsp:spPr>
        <a:xfrm>
          <a:off x="63475" y="1172224"/>
          <a:ext cx="990204" cy="9902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Development</a:t>
          </a:r>
          <a:endParaRPr lang="en-US" sz="900" kern="1200" dirty="0"/>
        </a:p>
      </dsp:txBody>
      <dsp:txXfrm>
        <a:off x="208487" y="1317236"/>
        <a:ext cx="700180" cy="700180"/>
      </dsp:txXfrm>
    </dsp:sp>
    <dsp:sp modelId="{36388CD6-0D14-4951-8607-35F6E486FF5C}">
      <dsp:nvSpPr>
        <dsp:cNvPr id="0" name=""/>
        <dsp:cNvSpPr/>
      </dsp:nvSpPr>
      <dsp:spPr>
        <a:xfrm>
          <a:off x="531987" y="527373"/>
          <a:ext cx="990204" cy="990204"/>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Facilities</a:t>
          </a:r>
          <a:endParaRPr lang="en-US" sz="900" kern="1200" dirty="0"/>
        </a:p>
      </dsp:txBody>
      <dsp:txXfrm>
        <a:off x="676999" y="672385"/>
        <a:ext cx="700180" cy="70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C6EFB-A7B2-4243-A17D-D7279A71714B}">
      <dsp:nvSpPr>
        <dsp:cNvPr id="0" name=""/>
        <dsp:cNvSpPr/>
      </dsp:nvSpPr>
      <dsp:spPr>
        <a:xfrm>
          <a:off x="4936130" y="1542152"/>
          <a:ext cx="4095065" cy="487219"/>
        </a:xfrm>
        <a:custGeom>
          <a:avLst/>
          <a:gdLst/>
          <a:ahLst/>
          <a:cxnLst/>
          <a:rect l="0" t="0" r="0" b="0"/>
          <a:pathLst>
            <a:path>
              <a:moveTo>
                <a:pt x="0" y="0"/>
              </a:moveTo>
              <a:lnTo>
                <a:pt x="0" y="332026"/>
              </a:lnTo>
              <a:lnTo>
                <a:pt x="4095065" y="332026"/>
              </a:lnTo>
              <a:lnTo>
                <a:pt x="4095065" y="4872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C67E9-0BB7-4E8C-BF99-130B0C4AED41}">
      <dsp:nvSpPr>
        <dsp:cNvPr id="0" name=""/>
        <dsp:cNvSpPr/>
      </dsp:nvSpPr>
      <dsp:spPr>
        <a:xfrm>
          <a:off x="6983663" y="3093158"/>
          <a:ext cx="1023766" cy="487219"/>
        </a:xfrm>
        <a:custGeom>
          <a:avLst/>
          <a:gdLst/>
          <a:ahLst/>
          <a:cxnLst/>
          <a:rect l="0" t="0" r="0" b="0"/>
          <a:pathLst>
            <a:path>
              <a:moveTo>
                <a:pt x="0" y="0"/>
              </a:moveTo>
              <a:lnTo>
                <a:pt x="0" y="332026"/>
              </a:lnTo>
              <a:lnTo>
                <a:pt x="1023766" y="332026"/>
              </a:lnTo>
              <a:lnTo>
                <a:pt x="1023766" y="4872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A1E23-7032-42EA-81B8-AE77B4D7D5AB}">
      <dsp:nvSpPr>
        <dsp:cNvPr id="0" name=""/>
        <dsp:cNvSpPr/>
      </dsp:nvSpPr>
      <dsp:spPr>
        <a:xfrm>
          <a:off x="5959896" y="3093158"/>
          <a:ext cx="1023766" cy="487219"/>
        </a:xfrm>
        <a:custGeom>
          <a:avLst/>
          <a:gdLst/>
          <a:ahLst/>
          <a:cxnLst/>
          <a:rect l="0" t="0" r="0" b="0"/>
          <a:pathLst>
            <a:path>
              <a:moveTo>
                <a:pt x="1023766" y="0"/>
              </a:moveTo>
              <a:lnTo>
                <a:pt x="1023766" y="332026"/>
              </a:lnTo>
              <a:lnTo>
                <a:pt x="0" y="332026"/>
              </a:lnTo>
              <a:lnTo>
                <a:pt x="0" y="4872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E8D70-7A4E-4BD6-8B17-EB5FE335BD87}">
      <dsp:nvSpPr>
        <dsp:cNvPr id="0" name=""/>
        <dsp:cNvSpPr/>
      </dsp:nvSpPr>
      <dsp:spPr>
        <a:xfrm>
          <a:off x="4936130" y="1542152"/>
          <a:ext cx="2047532" cy="487219"/>
        </a:xfrm>
        <a:custGeom>
          <a:avLst/>
          <a:gdLst/>
          <a:ahLst/>
          <a:cxnLst/>
          <a:rect l="0" t="0" r="0" b="0"/>
          <a:pathLst>
            <a:path>
              <a:moveTo>
                <a:pt x="0" y="0"/>
              </a:moveTo>
              <a:lnTo>
                <a:pt x="0" y="332026"/>
              </a:lnTo>
              <a:lnTo>
                <a:pt x="2047532" y="332026"/>
              </a:lnTo>
              <a:lnTo>
                <a:pt x="2047532" y="4872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54D394-81F9-427B-9271-D67F8EEAC983}">
      <dsp:nvSpPr>
        <dsp:cNvPr id="0" name=""/>
        <dsp:cNvSpPr/>
      </dsp:nvSpPr>
      <dsp:spPr>
        <a:xfrm>
          <a:off x="2888597" y="3093158"/>
          <a:ext cx="1023766" cy="487219"/>
        </a:xfrm>
        <a:custGeom>
          <a:avLst/>
          <a:gdLst/>
          <a:ahLst/>
          <a:cxnLst/>
          <a:rect l="0" t="0" r="0" b="0"/>
          <a:pathLst>
            <a:path>
              <a:moveTo>
                <a:pt x="0" y="0"/>
              </a:moveTo>
              <a:lnTo>
                <a:pt x="0" y="332026"/>
              </a:lnTo>
              <a:lnTo>
                <a:pt x="1023766" y="332026"/>
              </a:lnTo>
              <a:lnTo>
                <a:pt x="1023766" y="4872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1A399-365D-4267-86F5-C48E179FD21E}">
      <dsp:nvSpPr>
        <dsp:cNvPr id="0" name=""/>
        <dsp:cNvSpPr/>
      </dsp:nvSpPr>
      <dsp:spPr>
        <a:xfrm>
          <a:off x="1864831" y="3093158"/>
          <a:ext cx="1023766" cy="487219"/>
        </a:xfrm>
        <a:custGeom>
          <a:avLst/>
          <a:gdLst/>
          <a:ahLst/>
          <a:cxnLst/>
          <a:rect l="0" t="0" r="0" b="0"/>
          <a:pathLst>
            <a:path>
              <a:moveTo>
                <a:pt x="1023766" y="0"/>
              </a:moveTo>
              <a:lnTo>
                <a:pt x="1023766" y="332026"/>
              </a:lnTo>
              <a:lnTo>
                <a:pt x="0" y="332026"/>
              </a:lnTo>
              <a:lnTo>
                <a:pt x="0" y="4872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7B156-1022-4DC5-96A8-4130AC9E0C8F}">
      <dsp:nvSpPr>
        <dsp:cNvPr id="0" name=""/>
        <dsp:cNvSpPr/>
      </dsp:nvSpPr>
      <dsp:spPr>
        <a:xfrm>
          <a:off x="2888597" y="1542152"/>
          <a:ext cx="2047532" cy="487219"/>
        </a:xfrm>
        <a:custGeom>
          <a:avLst/>
          <a:gdLst/>
          <a:ahLst/>
          <a:cxnLst/>
          <a:rect l="0" t="0" r="0" b="0"/>
          <a:pathLst>
            <a:path>
              <a:moveTo>
                <a:pt x="2047532" y="0"/>
              </a:moveTo>
              <a:lnTo>
                <a:pt x="2047532" y="332026"/>
              </a:lnTo>
              <a:lnTo>
                <a:pt x="0" y="332026"/>
              </a:lnTo>
              <a:lnTo>
                <a:pt x="0" y="4872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CF7E5-7895-4FAF-B7BD-C9D17C4454AE}">
      <dsp:nvSpPr>
        <dsp:cNvPr id="0" name=""/>
        <dsp:cNvSpPr/>
      </dsp:nvSpPr>
      <dsp:spPr>
        <a:xfrm>
          <a:off x="841064" y="1542152"/>
          <a:ext cx="4095065" cy="487219"/>
        </a:xfrm>
        <a:custGeom>
          <a:avLst/>
          <a:gdLst/>
          <a:ahLst/>
          <a:cxnLst/>
          <a:rect l="0" t="0" r="0" b="0"/>
          <a:pathLst>
            <a:path>
              <a:moveTo>
                <a:pt x="4095065" y="0"/>
              </a:moveTo>
              <a:lnTo>
                <a:pt x="4095065" y="332026"/>
              </a:lnTo>
              <a:lnTo>
                <a:pt x="0" y="332026"/>
              </a:lnTo>
              <a:lnTo>
                <a:pt x="0" y="4872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8BE6B4-B3C0-4B37-BED0-2632F0EF4F84}">
      <dsp:nvSpPr>
        <dsp:cNvPr id="0" name=""/>
        <dsp:cNvSpPr/>
      </dsp:nvSpPr>
      <dsp:spPr>
        <a:xfrm>
          <a:off x="4098503" y="478366"/>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A620B-2F52-425E-BB15-F0927EDF792E}">
      <dsp:nvSpPr>
        <dsp:cNvPr id="0" name=""/>
        <dsp:cNvSpPr/>
      </dsp:nvSpPr>
      <dsp:spPr>
        <a:xfrm>
          <a:off x="4284642" y="655199"/>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Curator</a:t>
          </a:r>
          <a:endParaRPr lang="en-US" sz="2500" kern="1200" dirty="0"/>
        </a:p>
      </dsp:txBody>
      <dsp:txXfrm>
        <a:off x="4315799" y="686356"/>
        <a:ext cx="1612940" cy="1001472"/>
      </dsp:txXfrm>
    </dsp:sp>
    <dsp:sp modelId="{6875CE84-9D95-406C-8CC8-3C3D18C7280B}">
      <dsp:nvSpPr>
        <dsp:cNvPr id="0" name=""/>
        <dsp:cNvSpPr/>
      </dsp:nvSpPr>
      <dsp:spPr>
        <a:xfrm>
          <a:off x="3437" y="2029372"/>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D4776-E16B-4FED-9AB8-D2972D0719F1}">
      <dsp:nvSpPr>
        <dsp:cNvPr id="0" name=""/>
        <dsp:cNvSpPr/>
      </dsp:nvSpPr>
      <dsp:spPr>
        <a:xfrm>
          <a:off x="189577" y="2206205"/>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Exhibitions Manager</a:t>
          </a:r>
          <a:endParaRPr lang="en-US" sz="2500" kern="1200" dirty="0"/>
        </a:p>
      </dsp:txBody>
      <dsp:txXfrm>
        <a:off x="220734" y="2237362"/>
        <a:ext cx="1612940" cy="1001472"/>
      </dsp:txXfrm>
    </dsp:sp>
    <dsp:sp modelId="{4616586C-E894-463E-A7F4-BD54AA0349AD}">
      <dsp:nvSpPr>
        <dsp:cNvPr id="0" name=""/>
        <dsp:cNvSpPr/>
      </dsp:nvSpPr>
      <dsp:spPr>
        <a:xfrm>
          <a:off x="2050970" y="2029372"/>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D5651-9BE0-41D0-967F-3464F48BAC96}">
      <dsp:nvSpPr>
        <dsp:cNvPr id="0" name=""/>
        <dsp:cNvSpPr/>
      </dsp:nvSpPr>
      <dsp:spPr>
        <a:xfrm>
          <a:off x="2237109" y="2206205"/>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Head Registrar</a:t>
          </a:r>
          <a:endParaRPr lang="en-US" sz="2500" kern="1200" dirty="0"/>
        </a:p>
      </dsp:txBody>
      <dsp:txXfrm>
        <a:off x="2268266" y="2237362"/>
        <a:ext cx="1612940" cy="1001472"/>
      </dsp:txXfrm>
    </dsp:sp>
    <dsp:sp modelId="{B0B8F665-3876-4E6E-BF14-EB3EF03287D0}">
      <dsp:nvSpPr>
        <dsp:cNvPr id="0" name=""/>
        <dsp:cNvSpPr/>
      </dsp:nvSpPr>
      <dsp:spPr>
        <a:xfrm>
          <a:off x="1027204" y="3580378"/>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D557D-52DD-4580-B4E8-1513A7D88837}">
      <dsp:nvSpPr>
        <dsp:cNvPr id="0" name=""/>
        <dsp:cNvSpPr/>
      </dsp:nvSpPr>
      <dsp:spPr>
        <a:xfrm>
          <a:off x="1213343" y="3757211"/>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Registrar</a:t>
          </a:r>
          <a:endParaRPr lang="en-US" sz="2500" kern="1200" dirty="0"/>
        </a:p>
      </dsp:txBody>
      <dsp:txXfrm>
        <a:off x="1244500" y="3788368"/>
        <a:ext cx="1612940" cy="1001472"/>
      </dsp:txXfrm>
    </dsp:sp>
    <dsp:sp modelId="{219A53E1-3C84-437F-9E18-800CDB1185D6}">
      <dsp:nvSpPr>
        <dsp:cNvPr id="0" name=""/>
        <dsp:cNvSpPr/>
      </dsp:nvSpPr>
      <dsp:spPr>
        <a:xfrm>
          <a:off x="3074736" y="3580378"/>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C17EE-E6FE-4F35-BDA8-41E5EA34B9DA}">
      <dsp:nvSpPr>
        <dsp:cNvPr id="0" name=""/>
        <dsp:cNvSpPr/>
      </dsp:nvSpPr>
      <dsp:spPr>
        <a:xfrm>
          <a:off x="3260876" y="3757211"/>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Registrar</a:t>
          </a:r>
          <a:endParaRPr lang="en-US" sz="2500" kern="1200" dirty="0"/>
        </a:p>
      </dsp:txBody>
      <dsp:txXfrm>
        <a:off x="3292033" y="3788368"/>
        <a:ext cx="1612940" cy="1001472"/>
      </dsp:txXfrm>
    </dsp:sp>
    <dsp:sp modelId="{FDE12320-4208-4532-9A05-7FE236418785}">
      <dsp:nvSpPr>
        <dsp:cNvPr id="0" name=""/>
        <dsp:cNvSpPr/>
      </dsp:nvSpPr>
      <dsp:spPr>
        <a:xfrm>
          <a:off x="6146036" y="2029372"/>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3665E-7B8A-438F-8418-3A9AA3AA51B6}">
      <dsp:nvSpPr>
        <dsp:cNvPr id="0" name=""/>
        <dsp:cNvSpPr/>
      </dsp:nvSpPr>
      <dsp:spPr>
        <a:xfrm>
          <a:off x="6332175" y="2206205"/>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Chief </a:t>
          </a:r>
          <a:r>
            <a:rPr lang="en-US" sz="2500" kern="1200" dirty="0" err="1" smtClean="0"/>
            <a:t>Preparator</a:t>
          </a:r>
          <a:endParaRPr lang="en-US" sz="2500" kern="1200" dirty="0"/>
        </a:p>
      </dsp:txBody>
      <dsp:txXfrm>
        <a:off x="6363332" y="2237362"/>
        <a:ext cx="1612940" cy="1001472"/>
      </dsp:txXfrm>
    </dsp:sp>
    <dsp:sp modelId="{37F588EA-35FA-416B-9DE5-D9AB8900F42D}">
      <dsp:nvSpPr>
        <dsp:cNvPr id="0" name=""/>
        <dsp:cNvSpPr/>
      </dsp:nvSpPr>
      <dsp:spPr>
        <a:xfrm>
          <a:off x="5122269" y="3580378"/>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8FA99-CCB4-4D70-8CF9-448B71C5156B}">
      <dsp:nvSpPr>
        <dsp:cNvPr id="0" name=""/>
        <dsp:cNvSpPr/>
      </dsp:nvSpPr>
      <dsp:spPr>
        <a:xfrm>
          <a:off x="5308409" y="3757211"/>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Preparator</a:t>
          </a:r>
          <a:endParaRPr lang="en-US" sz="2500" kern="1200" dirty="0"/>
        </a:p>
      </dsp:txBody>
      <dsp:txXfrm>
        <a:off x="5339566" y="3788368"/>
        <a:ext cx="1612940" cy="1001472"/>
      </dsp:txXfrm>
    </dsp:sp>
    <dsp:sp modelId="{2F7F76B0-A30C-4634-8810-774810119306}">
      <dsp:nvSpPr>
        <dsp:cNvPr id="0" name=""/>
        <dsp:cNvSpPr/>
      </dsp:nvSpPr>
      <dsp:spPr>
        <a:xfrm>
          <a:off x="7169802" y="3580378"/>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B970A-8C20-49BB-966B-0D78D0E8661C}">
      <dsp:nvSpPr>
        <dsp:cNvPr id="0" name=""/>
        <dsp:cNvSpPr/>
      </dsp:nvSpPr>
      <dsp:spPr>
        <a:xfrm>
          <a:off x="7355941" y="3757211"/>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Preparator</a:t>
          </a:r>
          <a:endParaRPr lang="en-US" sz="2500" kern="1200" dirty="0"/>
        </a:p>
      </dsp:txBody>
      <dsp:txXfrm>
        <a:off x="7387098" y="3788368"/>
        <a:ext cx="1612940" cy="1001472"/>
      </dsp:txXfrm>
    </dsp:sp>
    <dsp:sp modelId="{0719DE5E-F61C-4D7A-87EC-69359A84D1D4}">
      <dsp:nvSpPr>
        <dsp:cNvPr id="0" name=""/>
        <dsp:cNvSpPr/>
      </dsp:nvSpPr>
      <dsp:spPr>
        <a:xfrm>
          <a:off x="8193568" y="2029372"/>
          <a:ext cx="1675254" cy="10637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10F42-BA44-4FFD-ADB2-317CA7BF5474}">
      <dsp:nvSpPr>
        <dsp:cNvPr id="0" name=""/>
        <dsp:cNvSpPr/>
      </dsp:nvSpPr>
      <dsp:spPr>
        <a:xfrm>
          <a:off x="8379708" y="2206205"/>
          <a:ext cx="1675254" cy="10637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Graphics</a:t>
          </a:r>
          <a:endParaRPr lang="en-US" sz="2500" kern="1200" dirty="0"/>
        </a:p>
      </dsp:txBody>
      <dsp:txXfrm>
        <a:off x="8410865" y="2237362"/>
        <a:ext cx="1612940" cy="1001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3883579" y="908647"/>
          <a:ext cx="2425368" cy="242536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Exhibits</a:t>
          </a:r>
          <a:endParaRPr lang="en-US" sz="4000" kern="1200" dirty="0"/>
        </a:p>
      </dsp:txBody>
      <dsp:txXfrm>
        <a:off x="4238766" y="1263834"/>
        <a:ext cx="1714994" cy="1714994"/>
      </dsp:txXfrm>
    </dsp:sp>
    <dsp:sp modelId="{EF5AA95C-31D3-4078-9131-307FCCC7C88A}">
      <dsp:nvSpPr>
        <dsp:cNvPr id="0" name=""/>
        <dsp:cNvSpPr/>
      </dsp:nvSpPr>
      <dsp:spPr>
        <a:xfrm>
          <a:off x="4422857" y="432"/>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4600450" y="178025"/>
        <a:ext cx="857498" cy="857498"/>
      </dsp:txXfrm>
    </dsp:sp>
    <dsp:sp modelId="{9DA4725A-C848-484C-8351-856CAE39BD3C}">
      <dsp:nvSpPr>
        <dsp:cNvPr id="0" name=""/>
        <dsp:cNvSpPr/>
      </dsp:nvSpPr>
      <dsp:spPr>
        <a:xfrm>
          <a:off x="5351248" y="30208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5528841" y="479678"/>
        <a:ext cx="857498" cy="857498"/>
      </dsp:txXfrm>
    </dsp:sp>
    <dsp:sp modelId="{4BB547E0-6903-4E7D-8138-859CBCFE5E41}">
      <dsp:nvSpPr>
        <dsp:cNvPr id="0" name=""/>
        <dsp:cNvSpPr/>
      </dsp:nvSpPr>
      <dsp:spPr>
        <a:xfrm>
          <a:off x="5925025" y="1091821"/>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6102618" y="1269414"/>
        <a:ext cx="857498" cy="857498"/>
      </dsp:txXfrm>
    </dsp:sp>
    <dsp:sp modelId="{99C8B334-CD29-46D2-9418-83CA7DD43043}">
      <dsp:nvSpPr>
        <dsp:cNvPr id="0" name=""/>
        <dsp:cNvSpPr/>
      </dsp:nvSpPr>
      <dsp:spPr>
        <a:xfrm>
          <a:off x="5925025" y="2067989"/>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6102618" y="2245582"/>
        <a:ext cx="857498" cy="857498"/>
      </dsp:txXfrm>
    </dsp:sp>
    <dsp:sp modelId="{E446F060-DD57-4EBA-A3F3-FD399C09B6F4}">
      <dsp:nvSpPr>
        <dsp:cNvPr id="0" name=""/>
        <dsp:cNvSpPr/>
      </dsp:nvSpPr>
      <dsp:spPr>
        <a:xfrm>
          <a:off x="5351248" y="285772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5528841" y="3035318"/>
        <a:ext cx="857498" cy="857498"/>
      </dsp:txXfrm>
    </dsp:sp>
    <dsp:sp modelId="{ADB3A57A-327D-4A3E-84EF-85B08325C015}">
      <dsp:nvSpPr>
        <dsp:cNvPr id="0" name=""/>
        <dsp:cNvSpPr/>
      </dsp:nvSpPr>
      <dsp:spPr>
        <a:xfrm>
          <a:off x="4422857" y="3159377"/>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4600450" y="3336970"/>
        <a:ext cx="857498" cy="857498"/>
      </dsp:txXfrm>
    </dsp:sp>
    <dsp:sp modelId="{0F68D8DA-02C7-41A5-9321-B7B627A9B6C5}">
      <dsp:nvSpPr>
        <dsp:cNvPr id="0" name=""/>
        <dsp:cNvSpPr/>
      </dsp:nvSpPr>
      <dsp:spPr>
        <a:xfrm>
          <a:off x="3494466" y="285772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3672059" y="3035318"/>
        <a:ext cx="857498" cy="857498"/>
      </dsp:txXfrm>
    </dsp:sp>
    <dsp:sp modelId="{8FFBCD8F-D5AC-4947-97E7-AAEAF2105E27}">
      <dsp:nvSpPr>
        <dsp:cNvPr id="0" name=""/>
        <dsp:cNvSpPr/>
      </dsp:nvSpPr>
      <dsp:spPr>
        <a:xfrm>
          <a:off x="2920689" y="2067989"/>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3098282" y="2245582"/>
        <a:ext cx="857498" cy="857498"/>
      </dsp:txXfrm>
    </dsp:sp>
    <dsp:sp modelId="{DCF8CCCE-552D-4854-9AE0-AC8FB2A2AF71}">
      <dsp:nvSpPr>
        <dsp:cNvPr id="0" name=""/>
        <dsp:cNvSpPr/>
      </dsp:nvSpPr>
      <dsp:spPr>
        <a:xfrm>
          <a:off x="2920689" y="1091821"/>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3098282" y="1269414"/>
        <a:ext cx="857498" cy="857498"/>
      </dsp:txXfrm>
    </dsp:sp>
    <dsp:sp modelId="{36388CD6-0D14-4951-8607-35F6E486FF5C}">
      <dsp:nvSpPr>
        <dsp:cNvPr id="0" name=""/>
        <dsp:cNvSpPr/>
      </dsp:nvSpPr>
      <dsp:spPr>
        <a:xfrm>
          <a:off x="3494466" y="302085"/>
          <a:ext cx="1212684" cy="12126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3672059" y="479678"/>
        <a:ext cx="857498" cy="857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743375" y="1112529"/>
          <a:ext cx="1732569" cy="173256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Exhibits</a:t>
          </a:r>
          <a:endParaRPr lang="en-US" sz="2800" kern="1200" dirty="0"/>
        </a:p>
      </dsp:txBody>
      <dsp:txXfrm>
        <a:off x="997104" y="1366258"/>
        <a:ext cx="1225111" cy="1225111"/>
      </dsp:txXfrm>
    </dsp:sp>
    <dsp:sp modelId="{EF5AA95C-31D3-4078-9131-307FCCC7C88A}">
      <dsp:nvSpPr>
        <dsp:cNvPr id="0" name=""/>
        <dsp:cNvSpPr/>
      </dsp:nvSpPr>
      <dsp:spPr>
        <a:xfrm>
          <a:off x="1128610" y="463744"/>
          <a:ext cx="866284" cy="866284"/>
        </a:xfrm>
        <a:prstGeom prst="ellipse">
          <a:avLst/>
        </a:prstGeom>
        <a:solidFill>
          <a:schemeClr val="bg2">
            <a:lumMod val="9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Exhibition Manager</a:t>
          </a:r>
          <a:endParaRPr lang="en-US" sz="800" kern="1200" dirty="0"/>
        </a:p>
      </dsp:txBody>
      <dsp:txXfrm>
        <a:off x="1255474" y="590608"/>
        <a:ext cx="612556" cy="612556"/>
      </dsp:txXfrm>
    </dsp:sp>
    <dsp:sp modelId="{9DA4725A-C848-484C-8351-856CAE39BD3C}">
      <dsp:nvSpPr>
        <dsp:cNvPr id="0" name=""/>
        <dsp:cNvSpPr/>
      </dsp:nvSpPr>
      <dsp:spPr>
        <a:xfrm>
          <a:off x="1791809" y="679230"/>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Education</a:t>
          </a:r>
          <a:endParaRPr lang="en-US" sz="800" kern="1200" dirty="0"/>
        </a:p>
      </dsp:txBody>
      <dsp:txXfrm>
        <a:off x="1918673" y="806094"/>
        <a:ext cx="612556" cy="612556"/>
      </dsp:txXfrm>
    </dsp:sp>
    <dsp:sp modelId="{4BB547E0-6903-4E7D-8138-859CBCFE5E41}">
      <dsp:nvSpPr>
        <dsp:cNvPr id="0" name=""/>
        <dsp:cNvSpPr/>
      </dsp:nvSpPr>
      <dsp:spPr>
        <a:xfrm>
          <a:off x="2201688" y="1243381"/>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Curation</a:t>
          </a:r>
          <a:endParaRPr lang="en-US" sz="800" kern="1200" dirty="0"/>
        </a:p>
      </dsp:txBody>
      <dsp:txXfrm>
        <a:off x="2328552" y="1370245"/>
        <a:ext cx="612556" cy="612556"/>
      </dsp:txXfrm>
    </dsp:sp>
    <dsp:sp modelId="{99C8B334-CD29-46D2-9418-83CA7DD43043}">
      <dsp:nvSpPr>
        <dsp:cNvPr id="0" name=""/>
        <dsp:cNvSpPr/>
      </dsp:nvSpPr>
      <dsp:spPr>
        <a:xfrm>
          <a:off x="2201688" y="1940709"/>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Preparators</a:t>
          </a:r>
          <a:endParaRPr lang="en-US" sz="800" kern="1200" dirty="0"/>
        </a:p>
      </dsp:txBody>
      <dsp:txXfrm>
        <a:off x="2328552" y="2067573"/>
        <a:ext cx="612556" cy="612556"/>
      </dsp:txXfrm>
    </dsp:sp>
    <dsp:sp modelId="{E446F060-DD57-4EBA-A3F3-FD399C09B6F4}">
      <dsp:nvSpPr>
        <dsp:cNvPr id="0" name=""/>
        <dsp:cNvSpPr/>
      </dsp:nvSpPr>
      <dsp:spPr>
        <a:xfrm>
          <a:off x="1791809" y="2504860"/>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Registration</a:t>
          </a:r>
          <a:endParaRPr lang="en-US" sz="800" kern="1200" dirty="0"/>
        </a:p>
      </dsp:txBody>
      <dsp:txXfrm>
        <a:off x="1918673" y="2631724"/>
        <a:ext cx="612556" cy="612556"/>
      </dsp:txXfrm>
    </dsp:sp>
    <dsp:sp modelId="{ADB3A57A-327D-4A3E-84EF-85B08325C015}">
      <dsp:nvSpPr>
        <dsp:cNvPr id="0" name=""/>
        <dsp:cNvSpPr/>
      </dsp:nvSpPr>
      <dsp:spPr>
        <a:xfrm>
          <a:off x="1128610" y="2720346"/>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Collections Management</a:t>
          </a:r>
          <a:endParaRPr lang="en-US" sz="800" kern="1200" dirty="0"/>
        </a:p>
      </dsp:txBody>
      <dsp:txXfrm>
        <a:off x="1255474" y="2847210"/>
        <a:ext cx="612556" cy="612556"/>
      </dsp:txXfrm>
    </dsp:sp>
    <dsp:sp modelId="{0F68D8DA-02C7-41A5-9321-B7B627A9B6C5}">
      <dsp:nvSpPr>
        <dsp:cNvPr id="0" name=""/>
        <dsp:cNvSpPr/>
      </dsp:nvSpPr>
      <dsp:spPr>
        <a:xfrm>
          <a:off x="465411" y="2504860"/>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Volunteers</a:t>
          </a:r>
          <a:endParaRPr lang="en-US" sz="800" kern="1200" dirty="0"/>
        </a:p>
      </dsp:txBody>
      <dsp:txXfrm>
        <a:off x="592275" y="2631724"/>
        <a:ext cx="612556" cy="612556"/>
      </dsp:txXfrm>
    </dsp:sp>
    <dsp:sp modelId="{8FFBCD8F-D5AC-4947-97E7-AAEAF2105E27}">
      <dsp:nvSpPr>
        <dsp:cNvPr id="0" name=""/>
        <dsp:cNvSpPr/>
      </dsp:nvSpPr>
      <dsp:spPr>
        <a:xfrm>
          <a:off x="55532" y="1940709"/>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Graphic Design and Collateral</a:t>
          </a:r>
          <a:endParaRPr lang="en-US" sz="800" kern="1200" dirty="0"/>
        </a:p>
      </dsp:txBody>
      <dsp:txXfrm>
        <a:off x="182396" y="2067573"/>
        <a:ext cx="612556" cy="612556"/>
      </dsp:txXfrm>
    </dsp:sp>
    <dsp:sp modelId="{DCF8CCCE-552D-4854-9AE0-AC8FB2A2AF71}">
      <dsp:nvSpPr>
        <dsp:cNvPr id="0" name=""/>
        <dsp:cNvSpPr/>
      </dsp:nvSpPr>
      <dsp:spPr>
        <a:xfrm>
          <a:off x="55532" y="1243381"/>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Development</a:t>
          </a:r>
          <a:endParaRPr lang="en-US" sz="800" kern="1200" dirty="0"/>
        </a:p>
      </dsp:txBody>
      <dsp:txXfrm>
        <a:off x="182396" y="1370245"/>
        <a:ext cx="612556" cy="612556"/>
      </dsp:txXfrm>
    </dsp:sp>
    <dsp:sp modelId="{36388CD6-0D14-4951-8607-35F6E486FF5C}">
      <dsp:nvSpPr>
        <dsp:cNvPr id="0" name=""/>
        <dsp:cNvSpPr/>
      </dsp:nvSpPr>
      <dsp:spPr>
        <a:xfrm>
          <a:off x="465411" y="679230"/>
          <a:ext cx="866284" cy="86628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Facilities</a:t>
          </a:r>
          <a:endParaRPr lang="en-US" sz="800" kern="1200" dirty="0"/>
        </a:p>
      </dsp:txBody>
      <dsp:txXfrm>
        <a:off x="592275" y="806094"/>
        <a:ext cx="612556" cy="61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988200" y="1014576"/>
          <a:ext cx="2303176" cy="23031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Exhibits</a:t>
          </a:r>
          <a:endParaRPr lang="en-US" sz="3800" kern="1200" dirty="0"/>
        </a:p>
      </dsp:txBody>
      <dsp:txXfrm>
        <a:off x="1325492" y="1351868"/>
        <a:ext cx="1628592" cy="1628592"/>
      </dsp:txXfrm>
    </dsp:sp>
    <dsp:sp modelId="{EF5AA95C-31D3-4078-9131-307FCCC7C88A}">
      <dsp:nvSpPr>
        <dsp:cNvPr id="0" name=""/>
        <dsp:cNvSpPr/>
      </dsp:nvSpPr>
      <dsp:spPr>
        <a:xfrm>
          <a:off x="1500308" y="152119"/>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1668954" y="320765"/>
        <a:ext cx="814296" cy="814296"/>
      </dsp:txXfrm>
    </dsp:sp>
    <dsp:sp modelId="{9DA4725A-C848-484C-8351-856CAE39BD3C}">
      <dsp:nvSpPr>
        <dsp:cNvPr id="0" name=""/>
        <dsp:cNvSpPr/>
      </dsp:nvSpPr>
      <dsp:spPr>
        <a:xfrm>
          <a:off x="2381926" y="438574"/>
          <a:ext cx="1151588" cy="1151588"/>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2550572" y="607220"/>
        <a:ext cx="814296" cy="814296"/>
      </dsp:txXfrm>
    </dsp:sp>
    <dsp:sp modelId="{4BB547E0-6903-4E7D-8138-859CBCFE5E41}">
      <dsp:nvSpPr>
        <dsp:cNvPr id="0" name=""/>
        <dsp:cNvSpPr/>
      </dsp:nvSpPr>
      <dsp:spPr>
        <a:xfrm>
          <a:off x="2926796" y="1188522"/>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3095442" y="1357168"/>
        <a:ext cx="814296" cy="814296"/>
      </dsp:txXfrm>
    </dsp:sp>
    <dsp:sp modelId="{99C8B334-CD29-46D2-9418-83CA7DD43043}">
      <dsp:nvSpPr>
        <dsp:cNvPr id="0" name=""/>
        <dsp:cNvSpPr/>
      </dsp:nvSpPr>
      <dsp:spPr>
        <a:xfrm>
          <a:off x="2926796" y="2115510"/>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3095442" y="2284156"/>
        <a:ext cx="814296" cy="814296"/>
      </dsp:txXfrm>
    </dsp:sp>
    <dsp:sp modelId="{E446F060-DD57-4EBA-A3F3-FD399C09B6F4}">
      <dsp:nvSpPr>
        <dsp:cNvPr id="0" name=""/>
        <dsp:cNvSpPr/>
      </dsp:nvSpPr>
      <dsp:spPr>
        <a:xfrm>
          <a:off x="2381926" y="2865459"/>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2550572" y="3034105"/>
        <a:ext cx="814296" cy="814296"/>
      </dsp:txXfrm>
    </dsp:sp>
    <dsp:sp modelId="{ADB3A57A-327D-4A3E-84EF-85B08325C015}">
      <dsp:nvSpPr>
        <dsp:cNvPr id="0" name=""/>
        <dsp:cNvSpPr/>
      </dsp:nvSpPr>
      <dsp:spPr>
        <a:xfrm>
          <a:off x="1500308" y="3151914"/>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1668954" y="3320560"/>
        <a:ext cx="814296" cy="814296"/>
      </dsp:txXfrm>
    </dsp:sp>
    <dsp:sp modelId="{0F68D8DA-02C7-41A5-9321-B7B627A9B6C5}">
      <dsp:nvSpPr>
        <dsp:cNvPr id="0" name=""/>
        <dsp:cNvSpPr/>
      </dsp:nvSpPr>
      <dsp:spPr>
        <a:xfrm>
          <a:off x="618691" y="2865459"/>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787337" y="3034105"/>
        <a:ext cx="814296" cy="814296"/>
      </dsp:txXfrm>
    </dsp:sp>
    <dsp:sp modelId="{8FFBCD8F-D5AC-4947-97E7-AAEAF2105E27}">
      <dsp:nvSpPr>
        <dsp:cNvPr id="0" name=""/>
        <dsp:cNvSpPr/>
      </dsp:nvSpPr>
      <dsp:spPr>
        <a:xfrm>
          <a:off x="73821" y="2115510"/>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242467" y="2284156"/>
        <a:ext cx="814296" cy="814296"/>
      </dsp:txXfrm>
    </dsp:sp>
    <dsp:sp modelId="{DCF8CCCE-552D-4854-9AE0-AC8FB2A2AF71}">
      <dsp:nvSpPr>
        <dsp:cNvPr id="0" name=""/>
        <dsp:cNvSpPr/>
      </dsp:nvSpPr>
      <dsp:spPr>
        <a:xfrm>
          <a:off x="73821" y="1188522"/>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242467" y="1357168"/>
        <a:ext cx="814296" cy="814296"/>
      </dsp:txXfrm>
    </dsp:sp>
    <dsp:sp modelId="{36388CD6-0D14-4951-8607-35F6E486FF5C}">
      <dsp:nvSpPr>
        <dsp:cNvPr id="0" name=""/>
        <dsp:cNvSpPr/>
      </dsp:nvSpPr>
      <dsp:spPr>
        <a:xfrm>
          <a:off x="618691" y="438574"/>
          <a:ext cx="1151588" cy="115158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787337" y="607220"/>
        <a:ext cx="814296" cy="814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918957" y="985288"/>
          <a:ext cx="2141793" cy="21417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Exhibits</a:t>
          </a:r>
          <a:endParaRPr lang="en-US" sz="3500" kern="1200" dirty="0"/>
        </a:p>
      </dsp:txBody>
      <dsp:txXfrm>
        <a:off x="1232615" y="1298946"/>
        <a:ext cx="1514477" cy="1514477"/>
      </dsp:txXfrm>
    </dsp:sp>
    <dsp:sp modelId="{EF5AA95C-31D3-4078-9131-307FCCC7C88A}">
      <dsp:nvSpPr>
        <dsp:cNvPr id="0" name=""/>
        <dsp:cNvSpPr/>
      </dsp:nvSpPr>
      <dsp:spPr>
        <a:xfrm>
          <a:off x="1395182" y="183262"/>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Exhibition Manager</a:t>
          </a:r>
          <a:endParaRPr lang="en-US" sz="1000" kern="1200" dirty="0"/>
        </a:p>
      </dsp:txBody>
      <dsp:txXfrm>
        <a:off x="1552011" y="340091"/>
        <a:ext cx="757238" cy="757238"/>
      </dsp:txXfrm>
    </dsp:sp>
    <dsp:sp modelId="{9DA4725A-C848-484C-8351-856CAE39BD3C}">
      <dsp:nvSpPr>
        <dsp:cNvPr id="0" name=""/>
        <dsp:cNvSpPr/>
      </dsp:nvSpPr>
      <dsp:spPr>
        <a:xfrm>
          <a:off x="2215025" y="449645"/>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Education</a:t>
          </a:r>
          <a:endParaRPr lang="en-US" sz="1000" kern="1200" dirty="0"/>
        </a:p>
      </dsp:txBody>
      <dsp:txXfrm>
        <a:off x="2371854" y="606474"/>
        <a:ext cx="757238" cy="757238"/>
      </dsp:txXfrm>
    </dsp:sp>
    <dsp:sp modelId="{4BB547E0-6903-4E7D-8138-859CBCFE5E41}">
      <dsp:nvSpPr>
        <dsp:cNvPr id="0" name=""/>
        <dsp:cNvSpPr/>
      </dsp:nvSpPr>
      <dsp:spPr>
        <a:xfrm>
          <a:off x="2721715" y="1147045"/>
          <a:ext cx="1070896" cy="1070896"/>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Curation</a:t>
          </a:r>
          <a:endParaRPr lang="en-US" sz="1000" kern="1200" dirty="0"/>
        </a:p>
      </dsp:txBody>
      <dsp:txXfrm>
        <a:off x="2878544" y="1303874"/>
        <a:ext cx="757238" cy="757238"/>
      </dsp:txXfrm>
    </dsp:sp>
    <dsp:sp modelId="{99C8B334-CD29-46D2-9418-83CA7DD43043}">
      <dsp:nvSpPr>
        <dsp:cNvPr id="0" name=""/>
        <dsp:cNvSpPr/>
      </dsp:nvSpPr>
      <dsp:spPr>
        <a:xfrm>
          <a:off x="2721715" y="2009079"/>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Preparators</a:t>
          </a:r>
          <a:endParaRPr lang="en-US" sz="1000" kern="1200" dirty="0"/>
        </a:p>
      </dsp:txBody>
      <dsp:txXfrm>
        <a:off x="2878544" y="2165908"/>
        <a:ext cx="757238" cy="757238"/>
      </dsp:txXfrm>
    </dsp:sp>
    <dsp:sp modelId="{E446F060-DD57-4EBA-A3F3-FD399C09B6F4}">
      <dsp:nvSpPr>
        <dsp:cNvPr id="0" name=""/>
        <dsp:cNvSpPr/>
      </dsp:nvSpPr>
      <dsp:spPr>
        <a:xfrm>
          <a:off x="2215025" y="2706479"/>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Registration</a:t>
          </a:r>
          <a:endParaRPr lang="en-US" sz="1000" kern="1200" dirty="0"/>
        </a:p>
      </dsp:txBody>
      <dsp:txXfrm>
        <a:off x="2371854" y="2863308"/>
        <a:ext cx="757238" cy="757238"/>
      </dsp:txXfrm>
    </dsp:sp>
    <dsp:sp modelId="{ADB3A57A-327D-4A3E-84EF-85B08325C015}">
      <dsp:nvSpPr>
        <dsp:cNvPr id="0" name=""/>
        <dsp:cNvSpPr/>
      </dsp:nvSpPr>
      <dsp:spPr>
        <a:xfrm>
          <a:off x="1395182" y="2972862"/>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Collections Management</a:t>
          </a:r>
          <a:endParaRPr lang="en-US" sz="1000" kern="1200" dirty="0"/>
        </a:p>
      </dsp:txBody>
      <dsp:txXfrm>
        <a:off x="1552011" y="3129691"/>
        <a:ext cx="757238" cy="757238"/>
      </dsp:txXfrm>
    </dsp:sp>
    <dsp:sp modelId="{0F68D8DA-02C7-41A5-9321-B7B627A9B6C5}">
      <dsp:nvSpPr>
        <dsp:cNvPr id="0" name=""/>
        <dsp:cNvSpPr/>
      </dsp:nvSpPr>
      <dsp:spPr>
        <a:xfrm>
          <a:off x="575339" y="2706479"/>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Volunteers</a:t>
          </a:r>
          <a:endParaRPr lang="en-US" sz="1000" kern="1200" dirty="0"/>
        </a:p>
      </dsp:txBody>
      <dsp:txXfrm>
        <a:off x="732168" y="2863308"/>
        <a:ext cx="757238" cy="757238"/>
      </dsp:txXfrm>
    </dsp:sp>
    <dsp:sp modelId="{8FFBCD8F-D5AC-4947-97E7-AAEAF2105E27}">
      <dsp:nvSpPr>
        <dsp:cNvPr id="0" name=""/>
        <dsp:cNvSpPr/>
      </dsp:nvSpPr>
      <dsp:spPr>
        <a:xfrm>
          <a:off x="68648" y="2009079"/>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Graphic Design and Collateral</a:t>
          </a:r>
          <a:endParaRPr lang="en-US" sz="1000" kern="1200" dirty="0"/>
        </a:p>
      </dsp:txBody>
      <dsp:txXfrm>
        <a:off x="225477" y="2165908"/>
        <a:ext cx="757238" cy="757238"/>
      </dsp:txXfrm>
    </dsp:sp>
    <dsp:sp modelId="{DCF8CCCE-552D-4854-9AE0-AC8FB2A2AF71}">
      <dsp:nvSpPr>
        <dsp:cNvPr id="0" name=""/>
        <dsp:cNvSpPr/>
      </dsp:nvSpPr>
      <dsp:spPr>
        <a:xfrm>
          <a:off x="68648" y="1147045"/>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Development</a:t>
          </a:r>
          <a:endParaRPr lang="en-US" sz="1000" kern="1200" dirty="0"/>
        </a:p>
      </dsp:txBody>
      <dsp:txXfrm>
        <a:off x="225477" y="1303874"/>
        <a:ext cx="757238" cy="757238"/>
      </dsp:txXfrm>
    </dsp:sp>
    <dsp:sp modelId="{36388CD6-0D14-4951-8607-35F6E486FF5C}">
      <dsp:nvSpPr>
        <dsp:cNvPr id="0" name=""/>
        <dsp:cNvSpPr/>
      </dsp:nvSpPr>
      <dsp:spPr>
        <a:xfrm>
          <a:off x="575339" y="449645"/>
          <a:ext cx="1070896" cy="1070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Facilities</a:t>
          </a:r>
          <a:endParaRPr lang="en-US" sz="1000" kern="1200" dirty="0"/>
        </a:p>
      </dsp:txBody>
      <dsp:txXfrm>
        <a:off x="732168" y="606474"/>
        <a:ext cx="757238" cy="757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911538" y="1077523"/>
          <a:ext cx="2124501" cy="212450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Exhibits</a:t>
          </a:r>
          <a:endParaRPr lang="en-US" sz="3500" kern="1200" dirty="0"/>
        </a:p>
      </dsp:txBody>
      <dsp:txXfrm>
        <a:off x="1222664" y="1388649"/>
        <a:ext cx="1502249" cy="1502249"/>
      </dsp:txXfrm>
    </dsp:sp>
    <dsp:sp modelId="{EF5AA95C-31D3-4078-9131-307FCCC7C88A}">
      <dsp:nvSpPr>
        <dsp:cNvPr id="0" name=""/>
        <dsp:cNvSpPr/>
      </dsp:nvSpPr>
      <dsp:spPr>
        <a:xfrm>
          <a:off x="1383918" y="281973"/>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Exhibition Manager</a:t>
          </a:r>
          <a:endParaRPr lang="en-US" sz="1000" kern="1200" dirty="0"/>
        </a:p>
      </dsp:txBody>
      <dsp:txXfrm>
        <a:off x="1539481" y="437536"/>
        <a:ext cx="751124" cy="751124"/>
      </dsp:txXfrm>
    </dsp:sp>
    <dsp:sp modelId="{9DA4725A-C848-484C-8351-856CAE39BD3C}">
      <dsp:nvSpPr>
        <dsp:cNvPr id="0" name=""/>
        <dsp:cNvSpPr/>
      </dsp:nvSpPr>
      <dsp:spPr>
        <a:xfrm>
          <a:off x="2197142" y="546205"/>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Education</a:t>
          </a:r>
          <a:endParaRPr lang="en-US" sz="1000" kern="1200" dirty="0"/>
        </a:p>
      </dsp:txBody>
      <dsp:txXfrm>
        <a:off x="2352705" y="701768"/>
        <a:ext cx="751124" cy="751124"/>
      </dsp:txXfrm>
    </dsp:sp>
    <dsp:sp modelId="{4BB547E0-6903-4E7D-8138-859CBCFE5E41}">
      <dsp:nvSpPr>
        <dsp:cNvPr id="0" name=""/>
        <dsp:cNvSpPr/>
      </dsp:nvSpPr>
      <dsp:spPr>
        <a:xfrm>
          <a:off x="2699742" y="1237975"/>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Curation</a:t>
          </a:r>
          <a:endParaRPr lang="en-US" sz="1000" kern="1200" dirty="0"/>
        </a:p>
      </dsp:txBody>
      <dsp:txXfrm>
        <a:off x="2855305" y="1393538"/>
        <a:ext cx="751124" cy="751124"/>
      </dsp:txXfrm>
    </dsp:sp>
    <dsp:sp modelId="{99C8B334-CD29-46D2-9418-83CA7DD43043}">
      <dsp:nvSpPr>
        <dsp:cNvPr id="0" name=""/>
        <dsp:cNvSpPr/>
      </dsp:nvSpPr>
      <dsp:spPr>
        <a:xfrm>
          <a:off x="2699742" y="2093049"/>
          <a:ext cx="1062250" cy="1062250"/>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err="1" smtClean="0"/>
            <a:t>Preparators</a:t>
          </a:r>
          <a:endParaRPr lang="en-US" sz="1000" kern="1200" dirty="0"/>
        </a:p>
      </dsp:txBody>
      <dsp:txXfrm>
        <a:off x="2855305" y="2248612"/>
        <a:ext cx="751124" cy="751124"/>
      </dsp:txXfrm>
    </dsp:sp>
    <dsp:sp modelId="{E446F060-DD57-4EBA-A3F3-FD399C09B6F4}">
      <dsp:nvSpPr>
        <dsp:cNvPr id="0" name=""/>
        <dsp:cNvSpPr/>
      </dsp:nvSpPr>
      <dsp:spPr>
        <a:xfrm>
          <a:off x="2197142" y="2784819"/>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Registration</a:t>
          </a:r>
          <a:endParaRPr lang="en-US" sz="1000" kern="1200" dirty="0"/>
        </a:p>
      </dsp:txBody>
      <dsp:txXfrm>
        <a:off x="2352705" y="2940382"/>
        <a:ext cx="751124" cy="751124"/>
      </dsp:txXfrm>
    </dsp:sp>
    <dsp:sp modelId="{ADB3A57A-327D-4A3E-84EF-85B08325C015}">
      <dsp:nvSpPr>
        <dsp:cNvPr id="0" name=""/>
        <dsp:cNvSpPr/>
      </dsp:nvSpPr>
      <dsp:spPr>
        <a:xfrm>
          <a:off x="1383918" y="3049051"/>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Collections Management</a:t>
          </a:r>
          <a:endParaRPr lang="en-US" sz="1000" kern="1200" dirty="0"/>
        </a:p>
      </dsp:txBody>
      <dsp:txXfrm>
        <a:off x="1539481" y="3204614"/>
        <a:ext cx="751124" cy="751124"/>
      </dsp:txXfrm>
    </dsp:sp>
    <dsp:sp modelId="{0F68D8DA-02C7-41A5-9321-B7B627A9B6C5}">
      <dsp:nvSpPr>
        <dsp:cNvPr id="0" name=""/>
        <dsp:cNvSpPr/>
      </dsp:nvSpPr>
      <dsp:spPr>
        <a:xfrm>
          <a:off x="570694" y="2784819"/>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Volunteers</a:t>
          </a:r>
          <a:endParaRPr lang="en-US" sz="1000" kern="1200" dirty="0"/>
        </a:p>
      </dsp:txBody>
      <dsp:txXfrm>
        <a:off x="726257" y="2940382"/>
        <a:ext cx="751124" cy="751124"/>
      </dsp:txXfrm>
    </dsp:sp>
    <dsp:sp modelId="{8FFBCD8F-D5AC-4947-97E7-AAEAF2105E27}">
      <dsp:nvSpPr>
        <dsp:cNvPr id="0" name=""/>
        <dsp:cNvSpPr/>
      </dsp:nvSpPr>
      <dsp:spPr>
        <a:xfrm>
          <a:off x="68094" y="2093049"/>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Graphic Design and Collateral</a:t>
          </a:r>
          <a:endParaRPr lang="en-US" sz="1000" kern="1200" dirty="0"/>
        </a:p>
      </dsp:txBody>
      <dsp:txXfrm>
        <a:off x="223657" y="2248612"/>
        <a:ext cx="751124" cy="751124"/>
      </dsp:txXfrm>
    </dsp:sp>
    <dsp:sp modelId="{DCF8CCCE-552D-4854-9AE0-AC8FB2A2AF71}">
      <dsp:nvSpPr>
        <dsp:cNvPr id="0" name=""/>
        <dsp:cNvSpPr/>
      </dsp:nvSpPr>
      <dsp:spPr>
        <a:xfrm>
          <a:off x="68094" y="1237975"/>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Development</a:t>
          </a:r>
          <a:endParaRPr lang="en-US" sz="1000" kern="1200" dirty="0"/>
        </a:p>
      </dsp:txBody>
      <dsp:txXfrm>
        <a:off x="223657" y="1393538"/>
        <a:ext cx="751124" cy="751124"/>
      </dsp:txXfrm>
    </dsp:sp>
    <dsp:sp modelId="{36388CD6-0D14-4951-8607-35F6E486FF5C}">
      <dsp:nvSpPr>
        <dsp:cNvPr id="0" name=""/>
        <dsp:cNvSpPr/>
      </dsp:nvSpPr>
      <dsp:spPr>
        <a:xfrm>
          <a:off x="570694" y="546205"/>
          <a:ext cx="1062250" cy="10622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Facilities</a:t>
          </a:r>
          <a:endParaRPr lang="en-US" sz="1000" kern="1200" dirty="0"/>
        </a:p>
      </dsp:txBody>
      <dsp:txXfrm>
        <a:off x="726257" y="701768"/>
        <a:ext cx="751124" cy="751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1047505" y="906487"/>
          <a:ext cx="2419604" cy="24196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Exhibits</a:t>
          </a:r>
          <a:endParaRPr lang="en-US" sz="4000" kern="1200" dirty="0"/>
        </a:p>
      </dsp:txBody>
      <dsp:txXfrm>
        <a:off x="1401848" y="1260830"/>
        <a:ext cx="1710918" cy="1710918"/>
      </dsp:txXfrm>
    </dsp:sp>
    <dsp:sp modelId="{EF5AA95C-31D3-4078-9131-307FCCC7C88A}">
      <dsp:nvSpPr>
        <dsp:cNvPr id="0" name=""/>
        <dsp:cNvSpPr/>
      </dsp:nvSpPr>
      <dsp:spPr>
        <a:xfrm>
          <a:off x="1585501" y="431"/>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1762672" y="177602"/>
        <a:ext cx="855460" cy="855460"/>
      </dsp:txXfrm>
    </dsp:sp>
    <dsp:sp modelId="{9DA4725A-C848-484C-8351-856CAE39BD3C}">
      <dsp:nvSpPr>
        <dsp:cNvPr id="0" name=""/>
        <dsp:cNvSpPr/>
      </dsp:nvSpPr>
      <dsp:spPr>
        <a:xfrm>
          <a:off x="2511686" y="301367"/>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2688857" y="478538"/>
        <a:ext cx="855460" cy="855460"/>
      </dsp:txXfrm>
    </dsp:sp>
    <dsp:sp modelId="{4BB547E0-6903-4E7D-8138-859CBCFE5E41}">
      <dsp:nvSpPr>
        <dsp:cNvPr id="0" name=""/>
        <dsp:cNvSpPr/>
      </dsp:nvSpPr>
      <dsp:spPr>
        <a:xfrm>
          <a:off x="3084099" y="1089226"/>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3261270" y="1266397"/>
        <a:ext cx="855460" cy="855460"/>
      </dsp:txXfrm>
    </dsp:sp>
    <dsp:sp modelId="{99C8B334-CD29-46D2-9418-83CA7DD43043}">
      <dsp:nvSpPr>
        <dsp:cNvPr id="0" name=""/>
        <dsp:cNvSpPr/>
      </dsp:nvSpPr>
      <dsp:spPr>
        <a:xfrm>
          <a:off x="3084099" y="2063074"/>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3261270" y="2240245"/>
        <a:ext cx="855460" cy="855460"/>
      </dsp:txXfrm>
    </dsp:sp>
    <dsp:sp modelId="{E446F060-DD57-4EBA-A3F3-FD399C09B6F4}">
      <dsp:nvSpPr>
        <dsp:cNvPr id="0" name=""/>
        <dsp:cNvSpPr/>
      </dsp:nvSpPr>
      <dsp:spPr>
        <a:xfrm>
          <a:off x="2511686" y="2850934"/>
          <a:ext cx="1209802" cy="1209802"/>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2688857" y="3028105"/>
        <a:ext cx="855460" cy="855460"/>
      </dsp:txXfrm>
    </dsp:sp>
    <dsp:sp modelId="{ADB3A57A-327D-4A3E-84EF-85B08325C015}">
      <dsp:nvSpPr>
        <dsp:cNvPr id="0" name=""/>
        <dsp:cNvSpPr/>
      </dsp:nvSpPr>
      <dsp:spPr>
        <a:xfrm>
          <a:off x="1585501" y="3151869"/>
          <a:ext cx="1209802" cy="1209802"/>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1762672" y="3329040"/>
        <a:ext cx="855460" cy="855460"/>
      </dsp:txXfrm>
    </dsp:sp>
    <dsp:sp modelId="{0F68D8DA-02C7-41A5-9321-B7B627A9B6C5}">
      <dsp:nvSpPr>
        <dsp:cNvPr id="0" name=""/>
        <dsp:cNvSpPr/>
      </dsp:nvSpPr>
      <dsp:spPr>
        <a:xfrm>
          <a:off x="659317" y="2850934"/>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836488" y="3028105"/>
        <a:ext cx="855460" cy="855460"/>
      </dsp:txXfrm>
    </dsp:sp>
    <dsp:sp modelId="{8FFBCD8F-D5AC-4947-97E7-AAEAF2105E27}">
      <dsp:nvSpPr>
        <dsp:cNvPr id="0" name=""/>
        <dsp:cNvSpPr/>
      </dsp:nvSpPr>
      <dsp:spPr>
        <a:xfrm>
          <a:off x="86904" y="2063074"/>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264075" y="2240245"/>
        <a:ext cx="855460" cy="855460"/>
      </dsp:txXfrm>
    </dsp:sp>
    <dsp:sp modelId="{DCF8CCCE-552D-4854-9AE0-AC8FB2A2AF71}">
      <dsp:nvSpPr>
        <dsp:cNvPr id="0" name=""/>
        <dsp:cNvSpPr/>
      </dsp:nvSpPr>
      <dsp:spPr>
        <a:xfrm>
          <a:off x="86904" y="1089226"/>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264075" y="1266397"/>
        <a:ext cx="855460" cy="855460"/>
      </dsp:txXfrm>
    </dsp:sp>
    <dsp:sp modelId="{36388CD6-0D14-4951-8607-35F6E486FF5C}">
      <dsp:nvSpPr>
        <dsp:cNvPr id="0" name=""/>
        <dsp:cNvSpPr/>
      </dsp:nvSpPr>
      <dsp:spPr>
        <a:xfrm>
          <a:off x="659317" y="301367"/>
          <a:ext cx="1209802" cy="120980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836488" y="478538"/>
        <a:ext cx="855460" cy="855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2F9AB-0882-412E-B4BD-4F3743A8EB3B}">
      <dsp:nvSpPr>
        <dsp:cNvPr id="0" name=""/>
        <dsp:cNvSpPr/>
      </dsp:nvSpPr>
      <dsp:spPr>
        <a:xfrm>
          <a:off x="1419591" y="858614"/>
          <a:ext cx="2291821" cy="229182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Exhibits</a:t>
          </a:r>
          <a:endParaRPr lang="en-US" sz="3800" kern="1200" dirty="0"/>
        </a:p>
      </dsp:txBody>
      <dsp:txXfrm>
        <a:off x="1755220" y="1194243"/>
        <a:ext cx="1620563" cy="1620563"/>
      </dsp:txXfrm>
    </dsp:sp>
    <dsp:sp modelId="{EF5AA95C-31D3-4078-9131-307FCCC7C88A}">
      <dsp:nvSpPr>
        <dsp:cNvPr id="0" name=""/>
        <dsp:cNvSpPr/>
      </dsp:nvSpPr>
      <dsp:spPr>
        <a:xfrm>
          <a:off x="1929175" y="409"/>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Exhibition Manager</a:t>
          </a:r>
          <a:endParaRPr lang="en-US" sz="1100" kern="1200" dirty="0"/>
        </a:p>
      </dsp:txBody>
      <dsp:txXfrm>
        <a:off x="2096990" y="168224"/>
        <a:ext cx="810280" cy="810280"/>
      </dsp:txXfrm>
    </dsp:sp>
    <dsp:sp modelId="{9DA4725A-C848-484C-8351-856CAE39BD3C}">
      <dsp:nvSpPr>
        <dsp:cNvPr id="0" name=""/>
        <dsp:cNvSpPr/>
      </dsp:nvSpPr>
      <dsp:spPr>
        <a:xfrm>
          <a:off x="2806446" y="285451"/>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Education</a:t>
          </a:r>
          <a:endParaRPr lang="en-US" sz="1100" kern="1200" dirty="0"/>
        </a:p>
      </dsp:txBody>
      <dsp:txXfrm>
        <a:off x="2974261" y="453266"/>
        <a:ext cx="810280" cy="810280"/>
      </dsp:txXfrm>
    </dsp:sp>
    <dsp:sp modelId="{4BB547E0-6903-4E7D-8138-859CBCFE5E41}">
      <dsp:nvSpPr>
        <dsp:cNvPr id="0" name=""/>
        <dsp:cNvSpPr/>
      </dsp:nvSpPr>
      <dsp:spPr>
        <a:xfrm>
          <a:off x="3348629" y="1031703"/>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Curation</a:t>
          </a:r>
          <a:endParaRPr lang="en-US" sz="1100" kern="1200" dirty="0"/>
        </a:p>
      </dsp:txBody>
      <dsp:txXfrm>
        <a:off x="3516444" y="1199518"/>
        <a:ext cx="810280" cy="810280"/>
      </dsp:txXfrm>
    </dsp:sp>
    <dsp:sp modelId="{99C8B334-CD29-46D2-9418-83CA7DD43043}">
      <dsp:nvSpPr>
        <dsp:cNvPr id="0" name=""/>
        <dsp:cNvSpPr/>
      </dsp:nvSpPr>
      <dsp:spPr>
        <a:xfrm>
          <a:off x="3348629" y="1954120"/>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Preparators</a:t>
          </a:r>
          <a:endParaRPr lang="en-US" sz="1100" kern="1200" dirty="0"/>
        </a:p>
      </dsp:txBody>
      <dsp:txXfrm>
        <a:off x="3516444" y="2121935"/>
        <a:ext cx="810280" cy="810280"/>
      </dsp:txXfrm>
    </dsp:sp>
    <dsp:sp modelId="{E446F060-DD57-4EBA-A3F3-FD399C09B6F4}">
      <dsp:nvSpPr>
        <dsp:cNvPr id="0" name=""/>
        <dsp:cNvSpPr/>
      </dsp:nvSpPr>
      <dsp:spPr>
        <a:xfrm>
          <a:off x="2806446" y="2700371"/>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Registration</a:t>
          </a:r>
          <a:endParaRPr lang="en-US" sz="1100" kern="1200" dirty="0"/>
        </a:p>
      </dsp:txBody>
      <dsp:txXfrm>
        <a:off x="2974261" y="2868186"/>
        <a:ext cx="810280" cy="810280"/>
      </dsp:txXfrm>
    </dsp:sp>
    <dsp:sp modelId="{ADB3A57A-327D-4A3E-84EF-85B08325C015}">
      <dsp:nvSpPr>
        <dsp:cNvPr id="0" name=""/>
        <dsp:cNvSpPr/>
      </dsp:nvSpPr>
      <dsp:spPr>
        <a:xfrm>
          <a:off x="1929175" y="2985414"/>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Collections Management</a:t>
          </a:r>
          <a:endParaRPr lang="en-US" sz="1100" kern="1200" dirty="0"/>
        </a:p>
      </dsp:txBody>
      <dsp:txXfrm>
        <a:off x="2096990" y="3153229"/>
        <a:ext cx="810280" cy="810280"/>
      </dsp:txXfrm>
    </dsp:sp>
    <dsp:sp modelId="{0F68D8DA-02C7-41A5-9321-B7B627A9B6C5}">
      <dsp:nvSpPr>
        <dsp:cNvPr id="0" name=""/>
        <dsp:cNvSpPr/>
      </dsp:nvSpPr>
      <dsp:spPr>
        <a:xfrm>
          <a:off x="1051904" y="2700371"/>
          <a:ext cx="1145910" cy="1145910"/>
        </a:xfrm>
        <a:prstGeom prst="ellipse">
          <a:avLst/>
        </a:prstGeom>
        <a:solidFill>
          <a:schemeClr val="bg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Volunteers</a:t>
          </a:r>
          <a:endParaRPr lang="en-US" sz="1100" kern="1200" dirty="0"/>
        </a:p>
      </dsp:txBody>
      <dsp:txXfrm>
        <a:off x="1219719" y="2868186"/>
        <a:ext cx="810280" cy="810280"/>
      </dsp:txXfrm>
    </dsp:sp>
    <dsp:sp modelId="{8FFBCD8F-D5AC-4947-97E7-AAEAF2105E27}">
      <dsp:nvSpPr>
        <dsp:cNvPr id="0" name=""/>
        <dsp:cNvSpPr/>
      </dsp:nvSpPr>
      <dsp:spPr>
        <a:xfrm>
          <a:off x="509720" y="1954120"/>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Graphic Design and Collateral</a:t>
          </a:r>
          <a:endParaRPr lang="en-US" sz="1100" kern="1200" dirty="0"/>
        </a:p>
      </dsp:txBody>
      <dsp:txXfrm>
        <a:off x="677535" y="2121935"/>
        <a:ext cx="810280" cy="810280"/>
      </dsp:txXfrm>
    </dsp:sp>
    <dsp:sp modelId="{DCF8CCCE-552D-4854-9AE0-AC8FB2A2AF71}">
      <dsp:nvSpPr>
        <dsp:cNvPr id="0" name=""/>
        <dsp:cNvSpPr/>
      </dsp:nvSpPr>
      <dsp:spPr>
        <a:xfrm>
          <a:off x="509720" y="1031703"/>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Development</a:t>
          </a:r>
          <a:endParaRPr lang="en-US" sz="1100" kern="1200" dirty="0"/>
        </a:p>
      </dsp:txBody>
      <dsp:txXfrm>
        <a:off x="677535" y="1199518"/>
        <a:ext cx="810280" cy="810280"/>
      </dsp:txXfrm>
    </dsp:sp>
    <dsp:sp modelId="{36388CD6-0D14-4951-8607-35F6E486FF5C}">
      <dsp:nvSpPr>
        <dsp:cNvPr id="0" name=""/>
        <dsp:cNvSpPr/>
      </dsp:nvSpPr>
      <dsp:spPr>
        <a:xfrm>
          <a:off x="1051904" y="285451"/>
          <a:ext cx="1145910" cy="114591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1219719" y="453266"/>
        <a:ext cx="810280" cy="8102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0849" y="0"/>
            <a:ext cx="4003136" cy="351845"/>
          </a:xfrm>
          <a:prstGeom prst="rect">
            <a:avLst/>
          </a:prstGeom>
        </p:spPr>
        <p:txBody>
          <a:bodyPr vert="horz" lIns="91440" tIns="45720" rIns="91440" bIns="45720" rtlCol="0"/>
          <a:lstStyle>
            <a:lvl1pPr algn="r">
              <a:defRPr sz="1200"/>
            </a:lvl1pPr>
          </a:lstStyle>
          <a:p>
            <a:fld id="{D8171EE3-844E-4035-A554-6E1F1F4ED3B3}" type="datetimeFigureOut">
              <a:rPr lang="en-US" smtClean="0"/>
              <a:t>4/23/2015</a:t>
            </a:fld>
            <a:endParaRPr lang="en-US"/>
          </a:p>
        </p:txBody>
      </p:sp>
      <p:sp>
        <p:nvSpPr>
          <p:cNvPr id="4" name="Slide Image Placeholder 3"/>
          <p:cNvSpPr>
            <a:spLocks noGrp="1" noRot="1" noChangeAspect="1"/>
          </p:cNvSpPr>
          <p:nvPr>
            <p:ph type="sldImg" idx="2"/>
          </p:nvPr>
        </p:nvSpPr>
        <p:spPr>
          <a:xfrm>
            <a:off x="2514600" y="876300"/>
            <a:ext cx="4206875" cy="2366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444" y="3373861"/>
            <a:ext cx="7387187" cy="27605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0849" y="6658555"/>
            <a:ext cx="4003136" cy="351845"/>
          </a:xfrm>
          <a:prstGeom prst="rect">
            <a:avLst/>
          </a:prstGeom>
        </p:spPr>
        <p:txBody>
          <a:bodyPr vert="horz" lIns="91440" tIns="45720" rIns="91440" bIns="45720" rtlCol="0" anchor="b"/>
          <a:lstStyle>
            <a:lvl1pPr algn="r">
              <a:defRPr sz="1200"/>
            </a:lvl1pPr>
          </a:lstStyle>
          <a:p>
            <a:fld id="{F6F60821-9893-4E57-BA04-10D34D78D797}" type="slidenum">
              <a:rPr lang="en-US" smtClean="0"/>
              <a:t>‹#›</a:t>
            </a:fld>
            <a:endParaRPr lang="en-US"/>
          </a:p>
        </p:txBody>
      </p:sp>
    </p:spTree>
    <p:extLst>
      <p:ext uri="{BB962C8B-B14F-4D97-AF65-F5344CB8AC3E}">
        <p14:creationId xmlns:p14="http://schemas.microsoft.com/office/powerpoint/2010/main" val="140230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60821-9893-4E57-BA04-10D34D78D797}" type="slidenum">
              <a:rPr lang="en-US" smtClean="0"/>
              <a:t>1</a:t>
            </a:fld>
            <a:endParaRPr lang="en-US"/>
          </a:p>
        </p:txBody>
      </p:sp>
    </p:spTree>
    <p:extLst>
      <p:ext uri="{BB962C8B-B14F-4D97-AF65-F5344CB8AC3E}">
        <p14:creationId xmlns:p14="http://schemas.microsoft.com/office/powerpoint/2010/main" val="33603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My thesis: The gift that kept on giving:</a:t>
            </a:r>
            <a:r>
              <a:rPr lang="en-US" baseline="0" dirty="0" smtClean="0"/>
              <a:t> </a:t>
            </a:r>
            <a:endParaRPr lang="en-US" baseline="0" dirty="0" smtClean="0"/>
          </a:p>
          <a:p>
            <a:pPr marL="171450" indent="-171450">
              <a:buFont typeface="Arial" panose="020B0604020202020204" pitchFamily="34" charset="0"/>
              <a:buChar char="•"/>
            </a:pPr>
            <a:r>
              <a:rPr lang="en-US" baseline="0" dirty="0" smtClean="0"/>
              <a:t>Fall </a:t>
            </a:r>
            <a:r>
              <a:rPr lang="en-US" baseline="0" dirty="0" smtClean="0"/>
              <a:t>2012 the newly renovated library at SFSU had opened with this glorious gallery. </a:t>
            </a:r>
          </a:p>
          <a:p>
            <a:pPr marL="171450" indent="-171450">
              <a:buFont typeface="Arial" panose="020B0604020202020204" pitchFamily="34" charset="0"/>
              <a:buChar char="•"/>
            </a:pPr>
            <a:r>
              <a:rPr lang="en-US" baseline="0" dirty="0" smtClean="0"/>
              <a:t>Catherine Powell from the Labor Archives wanted to have the exhibit shown at SFSU, since it had never been shown on campus. </a:t>
            </a:r>
          </a:p>
          <a:p>
            <a:pPr marL="171450" indent="-171450">
              <a:buFont typeface="Arial" panose="020B0604020202020204" pitchFamily="34" charset="0"/>
              <a:buChar char="•"/>
            </a:pPr>
            <a:r>
              <a:rPr lang="en-US" baseline="0" dirty="0" smtClean="0"/>
              <a:t>At the same time, I was invited to teach a course on Exhibit Design and Planning through Museum Studies. </a:t>
            </a:r>
          </a:p>
          <a:p>
            <a:pPr marL="171450" indent="-171450">
              <a:buFont typeface="Arial" panose="020B0604020202020204" pitchFamily="34" charset="0"/>
              <a:buChar char="•"/>
            </a:pPr>
            <a:r>
              <a:rPr lang="en-US" baseline="0" dirty="0" smtClean="0"/>
              <a:t>The students reworked the exhibit to focus on the nature of protest, ended with the Occupy Wall Street movement and asked questions about the effectiveness of protest to create change</a:t>
            </a:r>
          </a:p>
          <a:p>
            <a:pPr marL="171450" indent="-171450">
              <a:buFont typeface="Arial" panose="020B0604020202020204" pitchFamily="34" charset="0"/>
              <a:buChar char="•"/>
            </a:pPr>
            <a:r>
              <a:rPr lang="en-US" baseline="0" dirty="0" smtClean="0"/>
              <a:t>We had a student put together a video with material from the Bay Area Television Archives. </a:t>
            </a:r>
          </a:p>
          <a:p>
            <a:pPr marL="171450" indent="-171450">
              <a:buFont typeface="Arial" panose="020B0604020202020204" pitchFamily="34" charset="0"/>
              <a:buChar char="•"/>
            </a:pPr>
            <a:r>
              <a:rPr lang="en-US" baseline="0" dirty="0" smtClean="0"/>
              <a:t>Very sparse, you can see how we had to use a standing projection screen and a pedestal to hold the projector.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Cases were breaking when we started install. Never thought I should pull the plug on an exhibit quite like I thought it here</a:t>
            </a:r>
            <a:r>
              <a:rPr lang="en-US" baseline="0" dirty="0" smtClean="0"/>
              <a:t>. The cases had been designed and ordered by a company that had never done museum exhibition cases. They were more like department store cases: glass, meant to be set up once and never moved.</a:t>
            </a:r>
            <a:endParaRPr lang="en-US" baseline="0" dirty="0" smtClean="0"/>
          </a:p>
          <a:p>
            <a:pPr marL="171450" indent="-171450">
              <a:buFont typeface="Arial" panose="020B0604020202020204" pitchFamily="34" charset="0"/>
              <a:buChar char="•"/>
            </a:pPr>
            <a:r>
              <a:rPr lang="en-US" baseline="0" dirty="0" smtClean="0"/>
              <a:t>“the visitors do not know what you meant it to look like, they know what they see”</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10</a:t>
            </a:fld>
            <a:endParaRPr lang="en-US"/>
          </a:p>
        </p:txBody>
      </p:sp>
    </p:spTree>
    <p:extLst>
      <p:ext uri="{BB962C8B-B14F-4D97-AF65-F5344CB8AC3E}">
        <p14:creationId xmlns:p14="http://schemas.microsoft.com/office/powerpoint/2010/main" val="216921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Same gallery space,</a:t>
            </a:r>
          </a:p>
          <a:p>
            <a:pPr marL="171450" indent="-171450">
              <a:buFont typeface="Arial" panose="020B0604020202020204" pitchFamily="34" charset="0"/>
              <a:buChar char="•"/>
            </a:pPr>
            <a:r>
              <a:rPr lang="en-US" dirty="0" smtClean="0"/>
              <a:t>now we’ve got good display</a:t>
            </a:r>
            <a:r>
              <a:rPr lang="en-US" baseline="0" dirty="0" smtClean="0"/>
              <a:t> cases,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doing </a:t>
            </a:r>
            <a:r>
              <a:rPr lang="en-US" baseline="0" dirty="0" smtClean="0"/>
              <a:t>vinyl </a:t>
            </a:r>
            <a:r>
              <a:rPr lang="en-US" baseline="0" dirty="0" smtClean="0"/>
              <a:t>pretty signature vinyl in the bottom left</a:t>
            </a:r>
            <a:endParaRPr lang="en-US" dirty="0" smtClean="0"/>
          </a:p>
          <a:p>
            <a:pPr marL="171450" indent="-171450">
              <a:buFont typeface="Arial" panose="020B0604020202020204" pitchFamily="34" charset="0"/>
              <a:buChar char="•"/>
            </a:pPr>
            <a:r>
              <a:rPr lang="en-US" baseline="0" dirty="0" smtClean="0"/>
              <a:t>The </a:t>
            </a:r>
            <a:r>
              <a:rPr lang="en-US" baseline="0" dirty="0" smtClean="0"/>
              <a:t>gallery looks full, the wall cases are in place, </a:t>
            </a:r>
          </a:p>
          <a:p>
            <a:pPr marL="171450" indent="-171450">
              <a:buFont typeface="Arial" panose="020B0604020202020204" pitchFamily="34" charset="0"/>
              <a:buChar char="•"/>
            </a:pPr>
            <a:r>
              <a:rPr lang="en-US" baseline="0" dirty="0" smtClean="0"/>
              <a:t>The lighting is still bad….</a:t>
            </a:r>
          </a:p>
          <a:p>
            <a:endParaRPr lang="en-US" baseline="0"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11</a:t>
            </a:fld>
            <a:endParaRPr lang="en-US"/>
          </a:p>
        </p:txBody>
      </p:sp>
    </p:spTree>
    <p:extLst>
      <p:ext uri="{BB962C8B-B14F-4D97-AF65-F5344CB8AC3E}">
        <p14:creationId xmlns:p14="http://schemas.microsoft.com/office/powerpoint/2010/main" val="388220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 took</a:t>
            </a:r>
            <a:r>
              <a:rPr lang="en-US" baseline="0" dirty="0" smtClean="0"/>
              <a:t> the goals from the what you were promised when you signed up, but I’d like to shape it to what you need. </a:t>
            </a:r>
          </a:p>
          <a:p>
            <a:pPr marL="171450" indent="-171450">
              <a:buFont typeface="Arial" panose="020B0604020202020204" pitchFamily="34" charset="0"/>
              <a:buChar char="•"/>
            </a:pPr>
            <a:r>
              <a:rPr lang="en-US" baseline="0" dirty="0" smtClean="0"/>
              <a:t>This is a beginning course.</a:t>
            </a:r>
          </a:p>
          <a:p>
            <a:pPr marL="171450" indent="-171450">
              <a:buFont typeface="Arial" panose="020B0604020202020204" pitchFamily="34" charset="0"/>
              <a:buChar char="•"/>
            </a:pPr>
            <a:r>
              <a:rPr lang="en-US" baseline="0" dirty="0" smtClean="0"/>
              <a:t>Go through the goals</a:t>
            </a:r>
          </a:p>
          <a:p>
            <a:pPr marL="171450" indent="-171450">
              <a:buFont typeface="Arial" panose="020B0604020202020204" pitchFamily="34" charset="0"/>
              <a:buChar char="•"/>
            </a:pPr>
            <a:r>
              <a:rPr lang="en-US" baseline="0" dirty="0" smtClean="0"/>
              <a:t>I work with archivists, but I’m not an archivist</a:t>
            </a:r>
          </a:p>
          <a:p>
            <a:pPr marL="171450" indent="-171450">
              <a:buFont typeface="Arial" panose="020B0604020202020204" pitchFamily="34" charset="0"/>
              <a:buChar char="•"/>
            </a:pPr>
            <a:r>
              <a:rPr lang="en-US" baseline="0" dirty="0" smtClean="0"/>
              <a:t>This is based on what I know, what my experience is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12</a:t>
            </a:fld>
            <a:endParaRPr lang="en-US"/>
          </a:p>
        </p:txBody>
      </p:sp>
    </p:spTree>
    <p:extLst>
      <p:ext uri="{BB962C8B-B14F-4D97-AF65-F5344CB8AC3E}">
        <p14:creationId xmlns:p14="http://schemas.microsoft.com/office/powerpoint/2010/main" val="229230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 afterwards to focus and figure out priorities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13</a:t>
            </a:fld>
            <a:endParaRPr lang="en-US"/>
          </a:p>
        </p:txBody>
      </p:sp>
    </p:spTree>
    <p:extLst>
      <p:ext uri="{BB962C8B-B14F-4D97-AF65-F5344CB8AC3E}">
        <p14:creationId xmlns:p14="http://schemas.microsoft.com/office/powerpoint/2010/main" val="412385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start here?</a:t>
            </a:r>
            <a:r>
              <a:rPr lang="en-US" baseline="0" dirty="0" smtClean="0"/>
              <a:t> </a:t>
            </a:r>
          </a:p>
          <a:p>
            <a:r>
              <a:rPr lang="en-US" baseline="0" dirty="0" smtClean="0"/>
              <a:t>I’m not an archivist, </a:t>
            </a:r>
          </a:p>
          <a:p>
            <a:r>
              <a:rPr lang="en-US" baseline="0" dirty="0" smtClean="0"/>
              <a:t>	We need to: Establish </a:t>
            </a:r>
            <a:r>
              <a:rPr lang="en-US" baseline="0" dirty="0" smtClean="0"/>
              <a:t>common language</a:t>
            </a:r>
            <a:endParaRPr lang="en-US" dirty="0" smtClean="0"/>
          </a:p>
          <a:p>
            <a:r>
              <a:rPr lang="en-US" dirty="0" smtClean="0"/>
              <a:t>	You have</a:t>
            </a:r>
            <a:r>
              <a:rPr lang="en-US" baseline="0" dirty="0" smtClean="0"/>
              <a:t> </a:t>
            </a:r>
            <a:r>
              <a:rPr lang="en-US" baseline="0" dirty="0" smtClean="0"/>
              <a:t>different ways and reasons for collecting things </a:t>
            </a:r>
            <a:r>
              <a:rPr lang="en-US" baseline="0" dirty="0" smtClean="0"/>
              <a:t>– how you approach collecting affects how you approach handling objects in an exhibition</a:t>
            </a:r>
            <a:endParaRPr lang="en-US" dirty="0" smtClean="0"/>
          </a:p>
          <a:p>
            <a:r>
              <a:rPr lang="en-US" dirty="0" smtClean="0"/>
              <a:t>	Museum </a:t>
            </a:r>
            <a:r>
              <a:rPr lang="en-US" dirty="0" smtClean="0"/>
              <a:t>collection exhibits approach things item by item,</a:t>
            </a:r>
            <a:r>
              <a:rPr lang="en-US" baseline="0" dirty="0" smtClean="0"/>
              <a:t> archive is by collection</a:t>
            </a:r>
          </a:p>
          <a:p>
            <a:endParaRPr lang="en-US" baseline="0" dirty="0" smtClean="0"/>
          </a:p>
          <a:p>
            <a:r>
              <a:rPr lang="en-US" dirty="0" smtClean="0"/>
              <a:t>When</a:t>
            </a:r>
            <a:r>
              <a:rPr lang="en-US" baseline="0" dirty="0" smtClean="0"/>
              <a:t> </a:t>
            </a:r>
            <a:r>
              <a:rPr lang="en-US" baseline="0" dirty="0" smtClean="0"/>
              <a:t>organizing an exhibit you have to change how you think about collections and the objects</a:t>
            </a:r>
            <a:endParaRPr lang="en-US" dirty="0" smtClean="0"/>
          </a:p>
          <a:p>
            <a:r>
              <a:rPr lang="en-US" dirty="0" smtClean="0"/>
              <a:t>Documents tend to be boring to look at. Look at </a:t>
            </a:r>
            <a:endParaRPr lang="en-US" dirty="0" smtClean="0"/>
          </a:p>
          <a:p>
            <a:r>
              <a:rPr lang="en-US" dirty="0" smtClean="0"/>
              <a:t>	the </a:t>
            </a:r>
            <a:r>
              <a:rPr lang="en-US" dirty="0" smtClean="0"/>
              <a:t>document on the left ----U.S. Department of Labor Compliance </a:t>
            </a:r>
            <a:r>
              <a:rPr lang="en-US" dirty="0" smtClean="0"/>
              <a:t>Memorandum</a:t>
            </a:r>
            <a:r>
              <a:rPr lang="en-US" baseline="0" dirty="0" smtClean="0"/>
              <a:t> (</a:t>
            </a:r>
            <a:r>
              <a:rPr lang="en-US" baseline="0" dirty="0" err="1" smtClean="0"/>
              <a:t>bo</a:t>
            </a:r>
            <a:r>
              <a:rPr lang="en-US" baseline="0" dirty="0" smtClean="0"/>
              <a:t>-ring!)</a:t>
            </a:r>
          </a:p>
          <a:p>
            <a:r>
              <a:rPr lang="en-US" dirty="0" smtClean="0"/>
              <a:t>	the document on the right is a petition to unionize, it’s a</a:t>
            </a:r>
            <a:r>
              <a:rPr lang="en-US" baseline="0" dirty="0" smtClean="0"/>
              <a:t> secret so it’s been folded up and carried in back pockets and secretly passed between people. </a:t>
            </a:r>
          </a:p>
          <a:p>
            <a:r>
              <a:rPr lang="en-US" baseline="0" dirty="0" smtClean="0"/>
              <a:t>		The tape becomes part of the object’s story.</a:t>
            </a:r>
            <a:endParaRPr lang="en-US" dirty="0" smtClean="0"/>
          </a:p>
          <a:p>
            <a:r>
              <a:rPr lang="en-US" dirty="0" smtClean="0"/>
              <a:t>People do not stand at</a:t>
            </a:r>
            <a:r>
              <a:rPr lang="en-US" baseline="0" dirty="0" smtClean="0"/>
              <a:t> a display case and read documents. </a:t>
            </a:r>
            <a:endParaRPr lang="en-US" dirty="0" smtClean="0"/>
          </a:p>
          <a:p>
            <a:r>
              <a:rPr lang="en-US" dirty="0" smtClean="0"/>
              <a:t>When</a:t>
            </a:r>
            <a:r>
              <a:rPr lang="en-US" baseline="0" dirty="0" smtClean="0"/>
              <a:t> you’re exhibiting documents, think about what is an compelling object</a:t>
            </a:r>
          </a:p>
          <a:p>
            <a:r>
              <a:rPr lang="en-US" baseline="0" dirty="0" smtClean="0"/>
              <a:t>Think about what is a compelling pull quote. </a:t>
            </a:r>
          </a:p>
          <a:p>
            <a:r>
              <a:rPr lang="en-US" baseline="0" dirty="0" smtClean="0"/>
              <a:t>Think about what </a:t>
            </a:r>
            <a:r>
              <a:rPr lang="en-US" baseline="0" dirty="0" smtClean="0"/>
              <a:t>the </a:t>
            </a:r>
            <a:r>
              <a:rPr lang="en-US" baseline="0" dirty="0" smtClean="0"/>
              <a:t>audience </a:t>
            </a:r>
            <a:r>
              <a:rPr lang="en-US" baseline="0" dirty="0" smtClean="0"/>
              <a:t>needs to </a:t>
            </a:r>
            <a:r>
              <a:rPr lang="en-US" baseline="0" dirty="0" smtClean="0"/>
              <a:t>know about the document PLUS how it fits into the story you’re telling.</a:t>
            </a:r>
          </a:p>
          <a:p>
            <a:r>
              <a:rPr lang="en-US" baseline="0" dirty="0" smtClean="0"/>
              <a:t>What is a document and what is an artifact? </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14</a:t>
            </a:fld>
            <a:endParaRPr lang="en-US"/>
          </a:p>
        </p:txBody>
      </p:sp>
    </p:spTree>
    <p:extLst>
      <p:ext uri="{BB962C8B-B14F-4D97-AF65-F5344CB8AC3E}">
        <p14:creationId xmlns:p14="http://schemas.microsoft.com/office/powerpoint/2010/main" val="349023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look at similarities in the kinds of work you do</a:t>
            </a:r>
          </a:p>
          <a:p>
            <a:endParaRPr lang="en-US" dirty="0" smtClean="0"/>
          </a:p>
          <a:p>
            <a:r>
              <a:rPr lang="en-US" dirty="0" smtClean="0"/>
              <a:t>Museum Exhibitions</a:t>
            </a:r>
            <a:r>
              <a:rPr lang="en-US" baseline="0" dirty="0" smtClean="0"/>
              <a:t> Organizational Chart</a:t>
            </a:r>
          </a:p>
          <a:p>
            <a:r>
              <a:rPr lang="en-US" baseline="0" dirty="0" smtClean="0"/>
              <a:t>Director has several underlings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Including the Collections Manager, Head of Education, Facilities Manager, Head of </a:t>
            </a:r>
            <a:r>
              <a:rPr lang="en-US" baseline="0" dirty="0" smtClean="0"/>
              <a:t>Development, also Conservation</a:t>
            </a:r>
            <a:endParaRPr lang="en-US" baseline="0" dirty="0" smtClean="0"/>
          </a:p>
          <a:p>
            <a:endParaRPr lang="en-US" baseline="0" dirty="0" smtClean="0"/>
          </a:p>
          <a:p>
            <a:endParaRPr lang="en-US" dirty="0" smtClean="0"/>
          </a:p>
          <a:p>
            <a:r>
              <a:rPr lang="en-US" baseline="0" dirty="0" smtClean="0"/>
              <a:t>the Curator is the head of the Exhibitions </a:t>
            </a:r>
            <a:r>
              <a:rPr lang="en-US" baseline="0" dirty="0" smtClean="0"/>
              <a:t>Department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15</a:t>
            </a:fld>
            <a:endParaRPr lang="en-US"/>
          </a:p>
        </p:txBody>
      </p:sp>
    </p:spTree>
    <p:extLst>
      <p:ext uri="{BB962C8B-B14F-4D97-AF65-F5344CB8AC3E}">
        <p14:creationId xmlns:p14="http://schemas.microsoft.com/office/powerpoint/2010/main" val="368579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pull him out</a:t>
            </a:r>
            <a:r>
              <a:rPr lang="en-US" baseline="0" dirty="0" smtClean="0"/>
              <a:t> along with the Exhibition Staff</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 the Curator manages</a:t>
            </a:r>
            <a:r>
              <a:rPr lang="en-US" baseline="0" dirty="0" smtClean="0"/>
              <a:t> the Exhibitions Staff, if a museum has several Curators (curator of photography, curator of sculpture, then they have to share the exhibitions </a:t>
            </a:r>
            <a:r>
              <a:rPr lang="en-US" baseline="0" dirty="0" smtClean="0"/>
              <a:t>staff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the Collection Manager oversees the Registrars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16</a:t>
            </a:fld>
            <a:endParaRPr lang="en-US"/>
          </a:p>
        </p:txBody>
      </p:sp>
    </p:spTree>
    <p:extLst>
      <p:ext uri="{BB962C8B-B14F-4D97-AF65-F5344CB8AC3E}">
        <p14:creationId xmlns:p14="http://schemas.microsoft.com/office/powerpoint/2010/main" val="20083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smaller institutions, you really have</a:t>
            </a:r>
            <a:r>
              <a:rPr lang="en-US" baseline="0" dirty="0" smtClean="0"/>
              <a:t> to throw away the hierarchy and establish who is going to take on what roles, depending on your institutions protocol.</a:t>
            </a:r>
          </a:p>
          <a:p>
            <a:r>
              <a:rPr lang="en-US" baseline="0" dirty="0" smtClean="0"/>
              <a:t>the truth is, Exhibits are a major undertaking, even “small” exhibits, even “quick” </a:t>
            </a:r>
            <a:r>
              <a:rPr lang="en-US" baseline="0" dirty="0" smtClean="0"/>
              <a:t>exhibits</a:t>
            </a:r>
          </a:p>
          <a:p>
            <a:r>
              <a:rPr lang="en-US" baseline="0" dirty="0" smtClean="0"/>
              <a:t>	example of building a one bedroom house or a fourteen bedroom house</a:t>
            </a:r>
            <a:endParaRPr lang="en-US" baseline="0" dirty="0" smtClean="0"/>
          </a:p>
          <a:p>
            <a:r>
              <a:rPr lang="en-US" baseline="0" dirty="0" smtClean="0"/>
              <a:t>And it involves your entire institution, and it’s not a hierarchical </a:t>
            </a:r>
            <a:r>
              <a:rPr lang="en-US" baseline="0" dirty="0" smtClean="0"/>
              <a:t>model, and things go back and forth and get passes around</a:t>
            </a:r>
            <a:endParaRPr lang="en-US" baseline="0" dirty="0" smtClean="0"/>
          </a:p>
          <a:p>
            <a:endParaRPr lang="en-US" baseline="0" dirty="0" smtClean="0"/>
          </a:p>
          <a:p>
            <a:r>
              <a:rPr lang="en-US" dirty="0" smtClean="0"/>
              <a:t>As I discuss these roles: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be working with someone</a:t>
            </a:r>
            <a:r>
              <a:rPr lang="en-US" baseline="0" dirty="0" smtClean="0"/>
              <a:t> from museums, and by their job title you will have a better understanding of their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you need to see where your tasks and possibly untapped skills overlap with these museum roles, because you will have to find the skills in your team to handle these tasks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in archives, you don’t have a designated exhibition team so everybody has to pick a couple hats…</a:t>
            </a:r>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17</a:t>
            </a:fld>
            <a:endParaRPr lang="en-US"/>
          </a:p>
        </p:txBody>
      </p:sp>
    </p:spTree>
    <p:extLst>
      <p:ext uri="{BB962C8B-B14F-4D97-AF65-F5344CB8AC3E}">
        <p14:creationId xmlns:p14="http://schemas.microsoft.com/office/powerpoint/2010/main" val="380330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Warning: wearing too many hats, it can lead to insanity!</a:t>
            </a:r>
            <a:r>
              <a:rPr lang="en-US" baseline="0" dirty="0" smtClean="0"/>
              <a:t> So </a:t>
            </a:r>
            <a:r>
              <a:rPr lang="en-US" u="sng" baseline="0" dirty="0" smtClean="0"/>
              <a:t>it’s important to , assess whether your institution is equipped to take on exhibitions</a:t>
            </a:r>
          </a:p>
          <a:p>
            <a:endParaRPr lang="en-US" u="sng" baseline="0" dirty="0" smtClean="0"/>
          </a:p>
          <a:p>
            <a:r>
              <a:rPr lang="en-US" u="sng" baseline="0" dirty="0" smtClean="0"/>
              <a:t>And we’ll talk about how to assess what you have in a few minutes</a:t>
            </a:r>
            <a:endParaRPr lang="en-US" u="sng" dirty="0"/>
          </a:p>
        </p:txBody>
      </p:sp>
      <p:sp>
        <p:nvSpPr>
          <p:cNvPr id="4" name="Slide Number Placeholder 3"/>
          <p:cNvSpPr>
            <a:spLocks noGrp="1"/>
          </p:cNvSpPr>
          <p:nvPr>
            <p:ph type="sldNum" sz="quarter" idx="10"/>
          </p:nvPr>
        </p:nvSpPr>
        <p:spPr/>
        <p:txBody>
          <a:bodyPr/>
          <a:lstStyle/>
          <a:p>
            <a:fld id="{F6F60821-9893-4E57-BA04-10D34D78D797}" type="slidenum">
              <a:rPr lang="en-US" smtClean="0"/>
              <a:t>18</a:t>
            </a:fld>
            <a:endParaRPr lang="en-US"/>
          </a:p>
        </p:txBody>
      </p:sp>
    </p:spTree>
    <p:extLst>
      <p:ext uri="{BB962C8B-B14F-4D97-AF65-F5344CB8AC3E}">
        <p14:creationId xmlns:p14="http://schemas.microsoft.com/office/powerpoint/2010/main" val="277802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descriptions are in n</a:t>
            </a:r>
            <a:r>
              <a:rPr lang="en-US" dirty="0" smtClean="0"/>
              <a:t>o </a:t>
            </a:r>
            <a:r>
              <a:rPr lang="en-US" dirty="0" smtClean="0"/>
              <a:t>particular order because all the parts are working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parallels</a:t>
            </a:r>
            <a:r>
              <a:rPr lang="en-US" baseline="0" dirty="0" smtClean="0"/>
              <a:t> to some of these in archives and in your institution, so I’ll go through the duties and you can think about whether you have this type of responsibility in your institution, and if you do, who plays that role.</a:t>
            </a:r>
          </a:p>
          <a:p>
            <a:r>
              <a:rPr lang="en-US" b="1" dirty="0" smtClean="0"/>
              <a:t>Read</a:t>
            </a:r>
            <a:r>
              <a:rPr lang="en-US" b="1" baseline="0" dirty="0" smtClean="0"/>
              <a:t> through </a:t>
            </a:r>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19</a:t>
            </a:fld>
            <a:endParaRPr lang="en-US"/>
          </a:p>
        </p:txBody>
      </p:sp>
    </p:spTree>
    <p:extLst>
      <p:ext uri="{BB962C8B-B14F-4D97-AF65-F5344CB8AC3E}">
        <p14:creationId xmlns:p14="http://schemas.microsoft.com/office/powerpoint/2010/main" val="254837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Hand out #</a:t>
            </a:r>
            <a:r>
              <a:rPr lang="en-US" dirty="0" smtClean="0"/>
              <a:t>1:</a:t>
            </a:r>
            <a:r>
              <a:rPr lang="en-US" baseline="0" dirty="0" smtClean="0"/>
              <a:t> A</a:t>
            </a:r>
            <a:r>
              <a:rPr lang="en-US" dirty="0" smtClean="0"/>
              <a:t>genda</a:t>
            </a:r>
            <a:r>
              <a:rPr lang="en-US" baseline="0" dirty="0" smtClean="0"/>
              <a:t> </a:t>
            </a:r>
            <a:r>
              <a:rPr lang="en-US" baseline="0" dirty="0" smtClean="0"/>
              <a:t>and </a:t>
            </a:r>
            <a:r>
              <a:rPr lang="en-US" baseline="0" dirty="0" smtClean="0"/>
              <a:t>verso: </a:t>
            </a:r>
            <a:r>
              <a:rPr lang="en-US" baseline="0" dirty="0" smtClean="0"/>
              <a:t>a few resources that are really </a:t>
            </a:r>
            <a:r>
              <a:rPr lang="en-US" baseline="0" dirty="0" smtClean="0"/>
              <a:t>good, there are more books, these are my favorites. </a:t>
            </a:r>
          </a:p>
          <a:p>
            <a:pPr marL="228600" indent="-228600">
              <a:buFont typeface="+mj-lt"/>
              <a:buAutoNum type="arabicPeriod"/>
            </a:pPr>
            <a:r>
              <a:rPr lang="en-US" baseline="0" dirty="0" smtClean="0"/>
              <a:t>	</a:t>
            </a:r>
            <a:r>
              <a:rPr lang="en-US" baseline="0" dirty="0" err="1" smtClean="0"/>
              <a:t>Leftridge</a:t>
            </a:r>
            <a:r>
              <a:rPr lang="en-US" baseline="0" dirty="0" smtClean="0"/>
              <a:t> does workshops on the west coast with Western Museum Association, California Association of Museums.</a:t>
            </a:r>
            <a:endParaRPr lang="en-US" dirty="0" smtClean="0"/>
          </a:p>
          <a:p>
            <a:pPr marL="228600" indent="-228600">
              <a:buFont typeface="+mj-lt"/>
              <a:buAutoNum type="arabicPeriod"/>
            </a:pPr>
            <a:r>
              <a:rPr lang="en-US" baseline="0" dirty="0" smtClean="0"/>
              <a:t>What </a:t>
            </a:r>
            <a:r>
              <a:rPr lang="en-US" baseline="0" dirty="0" smtClean="0"/>
              <a:t>we’re doing and who I am</a:t>
            </a:r>
          </a:p>
          <a:p>
            <a:pPr marL="228600" indent="-228600">
              <a:buFont typeface="+mj-lt"/>
              <a:buAutoNum type="arabicPeriod"/>
            </a:pPr>
            <a:r>
              <a:rPr lang="en-US" baseline="0" dirty="0" smtClean="0"/>
              <a:t>We </a:t>
            </a:r>
            <a:r>
              <a:rPr lang="en-US" baseline="0" dirty="0" smtClean="0"/>
              <a:t>want to know </a:t>
            </a:r>
            <a:r>
              <a:rPr lang="en-US" baseline="0" dirty="0" smtClean="0"/>
              <a:t>who you are and where you are at in your exhibition program</a:t>
            </a:r>
          </a:p>
          <a:p>
            <a:pPr marL="228600" indent="-228600">
              <a:buFont typeface="+mj-lt"/>
              <a:buAutoNum type="arabicPeriod"/>
            </a:pPr>
            <a:r>
              <a:rPr lang="en-US" baseline="0" dirty="0" smtClean="0"/>
              <a:t>Discuss the differences between archives and museums</a:t>
            </a:r>
          </a:p>
          <a:p>
            <a:pPr marL="228600" indent="-228600">
              <a:buFont typeface="+mj-lt"/>
              <a:buAutoNum type="arabicPeriod"/>
            </a:pPr>
            <a:r>
              <a:rPr lang="en-US" baseline="0" dirty="0" smtClean="0"/>
              <a:t>Get into Exhibition Team Roles as they are in museums</a:t>
            </a:r>
          </a:p>
          <a:p>
            <a:pPr marL="228600" indent="-228600">
              <a:buFont typeface="+mj-lt"/>
              <a:buAutoNum type="arabicPeriod"/>
            </a:pPr>
            <a:r>
              <a:rPr lang="en-US" baseline="0" dirty="0" smtClean="0"/>
              <a:t>Break</a:t>
            </a:r>
          </a:p>
          <a:p>
            <a:pPr marL="228600" indent="-228600">
              <a:buFont typeface="+mj-lt"/>
              <a:buAutoNum type="arabicPeriod"/>
            </a:pPr>
            <a:r>
              <a:rPr lang="en-US" baseline="0" dirty="0" smtClean="0"/>
              <a:t>The How – to Part</a:t>
            </a:r>
          </a:p>
          <a:p>
            <a:pPr marL="457200" lvl="1" indent="0">
              <a:buFont typeface="+mj-lt"/>
              <a:buNone/>
            </a:pPr>
            <a:r>
              <a:rPr lang="en-US" baseline="0" dirty="0" smtClean="0"/>
              <a:t>Assessments</a:t>
            </a:r>
          </a:p>
          <a:p>
            <a:pPr marL="457200" lvl="1" indent="0">
              <a:buFont typeface="+mj-lt"/>
              <a:buNone/>
            </a:pPr>
            <a:r>
              <a:rPr lang="en-US" baseline="0" dirty="0" smtClean="0"/>
              <a:t>Key exhibit components</a:t>
            </a:r>
          </a:p>
          <a:p>
            <a:pPr marL="228600" indent="-228600">
              <a:buFont typeface="+mj-lt"/>
              <a:buAutoNum type="arabicPeriod"/>
            </a:pPr>
            <a:r>
              <a:rPr lang="en-US" baseline="0" dirty="0" smtClean="0"/>
              <a:t>Lunch</a:t>
            </a:r>
          </a:p>
          <a:p>
            <a:pPr marL="457200" lvl="1" indent="0">
              <a:buFont typeface="+mj-lt"/>
              <a:buNone/>
            </a:pPr>
            <a:endParaRPr lang="en-US" baseline="0" dirty="0"/>
          </a:p>
          <a:p>
            <a:pPr marL="457200" lvl="1" indent="0">
              <a:buFont typeface="+mj-lt"/>
              <a:buNone/>
            </a:pPr>
            <a:endParaRPr lang="en-US" baseline="0" dirty="0"/>
          </a:p>
          <a:p>
            <a:pPr marL="457200" lvl="1" indent="0">
              <a:buFont typeface="+mj-lt"/>
              <a:buNone/>
            </a:pPr>
            <a:endParaRPr lang="en-US" baseline="0" dirty="0" smtClean="0"/>
          </a:p>
          <a:p>
            <a:pPr marL="685800" lvl="1" indent="-228600">
              <a:buFont typeface="+mj-lt"/>
              <a:buAutoNum type="arabicPeriod"/>
            </a:pPr>
            <a:endParaRPr lang="en-US" baseline="0" dirty="0" smtClean="0"/>
          </a:p>
          <a:p>
            <a:pPr marL="685800" lvl="1" indent="-228600">
              <a:buFont typeface="+mj-lt"/>
              <a:buAutoNum type="arabicPeriod"/>
            </a:pPr>
            <a:endParaRPr lang="en-US" baseline="0" dirty="0"/>
          </a:p>
        </p:txBody>
      </p:sp>
      <p:sp>
        <p:nvSpPr>
          <p:cNvPr id="4" name="Slide Number Placeholder 3"/>
          <p:cNvSpPr>
            <a:spLocks noGrp="1"/>
          </p:cNvSpPr>
          <p:nvPr>
            <p:ph type="sldNum" sz="quarter" idx="10"/>
          </p:nvPr>
        </p:nvSpPr>
        <p:spPr/>
        <p:txBody>
          <a:bodyPr/>
          <a:lstStyle/>
          <a:p>
            <a:fld id="{F6F60821-9893-4E57-BA04-10D34D78D797}" type="slidenum">
              <a:rPr lang="en-US" smtClean="0"/>
              <a:t>2</a:t>
            </a:fld>
            <a:endParaRPr lang="en-US"/>
          </a:p>
        </p:txBody>
      </p:sp>
    </p:spTree>
    <p:extLst>
      <p:ext uri="{BB962C8B-B14F-4D97-AF65-F5344CB8AC3E}">
        <p14:creationId xmlns:p14="http://schemas.microsoft.com/office/powerpoint/2010/main" val="266861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p>
          <a:p>
            <a:r>
              <a:rPr lang="en-US" dirty="0" smtClean="0"/>
              <a:t>Promotes outreach</a:t>
            </a:r>
            <a:r>
              <a:rPr lang="en-US" baseline="0" dirty="0" smtClean="0"/>
              <a:t> to communities to make them aware of what’s happening in your institution</a:t>
            </a:r>
          </a:p>
          <a:p>
            <a:r>
              <a:rPr lang="en-US" baseline="0" dirty="0" smtClean="0"/>
              <a:t>Often they are the face that interacts with the public, they give tours, they handle outreach to schools and work with </a:t>
            </a:r>
            <a:r>
              <a:rPr lang="en-US" baseline="0" dirty="0" smtClean="0"/>
              <a:t>Development</a:t>
            </a:r>
          </a:p>
          <a:p>
            <a:r>
              <a:rPr lang="en-US" baseline="0" dirty="0" smtClean="0"/>
              <a:t>The develop ways for different types of learners to engage with your exhibit, </a:t>
            </a:r>
          </a:p>
          <a:p>
            <a:r>
              <a:rPr lang="en-US" baseline="0" dirty="0" smtClean="0"/>
              <a:t>They know your public in an intimate way</a:t>
            </a:r>
            <a:endParaRPr lang="en-US" baseline="0"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20</a:t>
            </a:fld>
            <a:endParaRPr lang="en-US"/>
          </a:p>
        </p:txBody>
      </p:sp>
    </p:spTree>
    <p:extLst>
      <p:ext uri="{BB962C8B-B14F-4D97-AF65-F5344CB8AC3E}">
        <p14:creationId xmlns:p14="http://schemas.microsoft.com/office/powerpoint/2010/main" val="288186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institutions have an</a:t>
            </a:r>
            <a:r>
              <a:rPr lang="en-US" baseline="0" dirty="0" smtClean="0"/>
              <a:t> Exhibition Designer, many places rely on the </a:t>
            </a:r>
            <a:r>
              <a:rPr lang="en-US" baseline="0" dirty="0" smtClean="0"/>
              <a:t>Curator, or the Exhibition Team as a group</a:t>
            </a:r>
            <a:endParaRPr lang="en-US" dirty="0" smtClean="0"/>
          </a:p>
          <a:p>
            <a:endParaRPr lang="en-US" dirty="0" smtClean="0"/>
          </a:p>
          <a:p>
            <a:r>
              <a:rPr lang="en-US" dirty="0" smtClean="0"/>
              <a:t>Design theory is not an overnight thing,</a:t>
            </a:r>
            <a:r>
              <a:rPr lang="en-US" baseline="0" dirty="0" smtClean="0"/>
              <a:t> it’s a skill.</a:t>
            </a:r>
          </a:p>
          <a:p>
            <a:r>
              <a:rPr lang="en-US" baseline="0" dirty="0" smtClean="0"/>
              <a:t>Find the person on your staff who is artistic, who has good a good sense of design (Tanya has better design sense than me</a:t>
            </a:r>
            <a:r>
              <a:rPr lang="en-US" baseline="0" dirty="0" smtClean="0"/>
              <a:t>)</a:t>
            </a:r>
          </a:p>
          <a:p>
            <a:endParaRPr lang="en-US" baseline="0" dirty="0" smtClean="0"/>
          </a:p>
          <a:p>
            <a:r>
              <a:rPr lang="en-US" baseline="0" dirty="0" smtClean="0"/>
              <a:t>You can do a “quick exhibit” that is just vinyl and wall panels, but that is not going to utilize your objects or collections, and it’s still going to take time, and there will be more pressure for good design to make it riveting because there will not be the intangible magnetism of the object.</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21</a:t>
            </a:fld>
            <a:endParaRPr lang="en-US"/>
          </a:p>
        </p:txBody>
      </p:sp>
    </p:spTree>
    <p:extLst>
      <p:ext uri="{BB962C8B-B14F-4D97-AF65-F5344CB8AC3E}">
        <p14:creationId xmlns:p14="http://schemas.microsoft.com/office/powerpoint/2010/main" val="288237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photo of a hand pushed train cart, like the kind you see in the cartoons. Couldn’t be rolled in, but it weighed a ton, so this box was created to ride it on, stay clean and unblemished</a:t>
            </a:r>
          </a:p>
          <a:p>
            <a:r>
              <a:rPr lang="en-US" baseline="0" dirty="0" smtClean="0"/>
              <a:t>I say this because:</a:t>
            </a:r>
          </a:p>
          <a:p>
            <a:r>
              <a:rPr lang="en-US" baseline="0" dirty="0" smtClean="0"/>
              <a:t>Try to describe the work that goes into </a:t>
            </a:r>
            <a:r>
              <a:rPr lang="en-US" baseline="0" dirty="0" smtClean="0"/>
              <a:t>art handling</a:t>
            </a:r>
            <a:endParaRPr lang="en-US" baseline="0" dirty="0" smtClean="0"/>
          </a:p>
          <a:p>
            <a:r>
              <a:rPr lang="en-US" baseline="0" dirty="0" smtClean="0"/>
              <a:t>These people Understand </a:t>
            </a:r>
            <a:r>
              <a:rPr lang="en-US" baseline="0" dirty="0" smtClean="0"/>
              <a:t>the materials behind the object and how to handle it, </a:t>
            </a:r>
          </a:p>
          <a:p>
            <a:r>
              <a:rPr lang="en-US" baseline="0" dirty="0" smtClean="0"/>
              <a:t>Works with curators and artists to realize exhibit </a:t>
            </a:r>
            <a:r>
              <a:rPr lang="en-US" baseline="0" dirty="0" smtClean="0"/>
              <a:t>ideals EG:  </a:t>
            </a:r>
            <a:r>
              <a:rPr lang="en-US" baseline="0" dirty="0" smtClean="0"/>
              <a:t>(I’d love to have someone step on a pad, and the speech starts…) </a:t>
            </a:r>
            <a:r>
              <a:rPr lang="en-US" baseline="0" dirty="0" smtClean="0"/>
              <a:t>(I’d </a:t>
            </a:r>
            <a:r>
              <a:rPr lang="en-US" baseline="0" dirty="0" smtClean="0"/>
              <a:t>like this marionette to look like it’s suspended from real hands</a:t>
            </a:r>
            <a:r>
              <a:rPr lang="en-US" baseline="0" dirty="0" smtClean="0"/>
              <a:t>…)</a:t>
            </a:r>
            <a:endParaRPr lang="en-US" baseline="0" dirty="0" smtClean="0"/>
          </a:p>
          <a:p>
            <a:r>
              <a:rPr lang="en-US" baseline="0" dirty="0" smtClean="0"/>
              <a:t>Works with Registration to move objects safely </a:t>
            </a:r>
          </a:p>
          <a:p>
            <a:r>
              <a:rPr lang="en-US" baseline="0" dirty="0" smtClean="0"/>
              <a:t>Builds mounts, frames pictures</a:t>
            </a:r>
          </a:p>
          <a:p>
            <a:r>
              <a:rPr lang="en-US" baseline="0" dirty="0" smtClean="0"/>
              <a:t>A word about employing a </a:t>
            </a:r>
            <a:r>
              <a:rPr lang="en-US" baseline="0" dirty="0" err="1" smtClean="0"/>
              <a:t>preparator</a:t>
            </a:r>
            <a:r>
              <a:rPr lang="en-US" baseline="0" dirty="0" smtClean="0"/>
              <a:t>: </a:t>
            </a:r>
            <a:r>
              <a:rPr lang="en-US" baseline="0" dirty="0" smtClean="0"/>
              <a:t>get one if no one has these things in their toolbox, pay them for their skills, </a:t>
            </a:r>
          </a:p>
          <a:p>
            <a:r>
              <a:rPr lang="en-US" baseline="0" dirty="0" smtClean="0"/>
              <a:t>Ask yourself, can you cut a </a:t>
            </a:r>
            <a:r>
              <a:rPr lang="en-US" baseline="0" dirty="0" err="1" smtClean="0"/>
              <a:t>matboard</a:t>
            </a:r>
            <a:r>
              <a:rPr lang="en-US" baseline="0" dirty="0" smtClean="0"/>
              <a:t> perfectly straight with a utility knife and a straight edge? </a:t>
            </a:r>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22</a:t>
            </a:fld>
            <a:endParaRPr lang="en-US"/>
          </a:p>
        </p:txBody>
      </p:sp>
    </p:spTree>
    <p:extLst>
      <p:ext uri="{BB962C8B-B14F-4D97-AF65-F5344CB8AC3E}">
        <p14:creationId xmlns:p14="http://schemas.microsoft.com/office/powerpoint/2010/main" val="195749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Registrar: documents</a:t>
            </a:r>
            <a:r>
              <a:rPr lang="en-US" baseline="0" dirty="0" smtClean="0"/>
              <a:t> and records; maintains exhibit spreadsheets, receives objects, maintains records of movement, condition and loans, since 9/11 well-trained Registrars know the requirements of the TSA</a:t>
            </a:r>
          </a:p>
          <a:p>
            <a:r>
              <a:rPr lang="en-US" baseline="0" dirty="0" smtClean="0"/>
              <a:t>How object is used when INVENTORY CONTROL has to happen</a:t>
            </a:r>
          </a:p>
          <a:p>
            <a:r>
              <a:rPr lang="en-US" baseline="0" dirty="0" smtClean="0"/>
              <a:t>Condition Reports</a:t>
            </a:r>
          </a:p>
          <a:p>
            <a:endParaRPr lang="en-US" baseline="0" dirty="0" smtClean="0"/>
          </a:p>
          <a:p>
            <a:r>
              <a:rPr lang="en-US" b="1" baseline="0" dirty="0" smtClean="0"/>
              <a:t>HANDOUT #2 Sample condition report</a:t>
            </a:r>
            <a:r>
              <a:rPr lang="en-US" baseline="0" dirty="0" smtClean="0"/>
              <a:t>, (I </a:t>
            </a:r>
            <a:r>
              <a:rPr lang="en-US" baseline="0" dirty="0" smtClean="0"/>
              <a:t>should always fill these out but I don’t because I’m a one woman operation trying to save time where I can), </a:t>
            </a:r>
            <a:r>
              <a:rPr lang="en-US" baseline="0" dirty="0" smtClean="0"/>
              <a:t>when I do it’s because</a:t>
            </a:r>
          </a:p>
          <a:p>
            <a:pPr marL="171450" indent="-171450">
              <a:buFont typeface="Arial" panose="020B0604020202020204" pitchFamily="34" charset="0"/>
              <a:buChar char="•"/>
            </a:pPr>
            <a:r>
              <a:rPr lang="en-US" baseline="0" dirty="0" smtClean="0"/>
              <a:t>the </a:t>
            </a:r>
            <a:r>
              <a:rPr lang="en-US" baseline="0" dirty="0" smtClean="0"/>
              <a:t>object is new to the collection and I want to establish a baseline condition</a:t>
            </a:r>
          </a:p>
          <a:p>
            <a:pPr marL="171450" indent="-171450">
              <a:buFont typeface="Arial" panose="020B0604020202020204" pitchFamily="34" charset="0"/>
              <a:buChar char="•"/>
            </a:pPr>
            <a:r>
              <a:rPr lang="en-US" baseline="0" dirty="0" smtClean="0"/>
              <a:t>the </a:t>
            </a:r>
            <a:r>
              <a:rPr lang="en-US" baseline="0" dirty="0" smtClean="0"/>
              <a:t>object belongs to someone else</a:t>
            </a:r>
          </a:p>
          <a:p>
            <a:pPr marL="171450" indent="-171450">
              <a:buFont typeface="Arial" panose="020B0604020202020204" pitchFamily="34" charset="0"/>
              <a:buChar char="•"/>
            </a:pPr>
            <a:r>
              <a:rPr lang="en-US" baseline="0" dirty="0" smtClean="0"/>
              <a:t>there </a:t>
            </a:r>
            <a:r>
              <a:rPr lang="en-US" baseline="0" dirty="0" smtClean="0"/>
              <a:t>is some blaringly obvious damage </a:t>
            </a:r>
          </a:p>
          <a:p>
            <a:pPr marL="171450" indent="-171450">
              <a:buFont typeface="Arial" panose="020B0604020202020204" pitchFamily="34" charset="0"/>
              <a:buChar char="•"/>
            </a:pPr>
            <a:r>
              <a:rPr lang="en-US" baseline="0" dirty="0" smtClean="0"/>
              <a:t>I’m </a:t>
            </a:r>
            <a:r>
              <a:rPr lang="en-US" baseline="0" dirty="0" smtClean="0"/>
              <a:t>drastically making a change to it, re-framing, re-attaching a piece, etc.</a:t>
            </a:r>
          </a:p>
          <a:p>
            <a:pPr marL="171450" indent="-171450">
              <a:buFont typeface="Arial" panose="020B0604020202020204" pitchFamily="34" charset="0"/>
              <a:buChar char="•"/>
            </a:pPr>
            <a:r>
              <a:rPr lang="en-US" baseline="0" dirty="0" smtClean="0"/>
              <a:t>of </a:t>
            </a:r>
            <a:r>
              <a:rPr lang="en-US" baseline="0" dirty="0" smtClean="0"/>
              <a:t>course, If I do it harm, which I never ever </a:t>
            </a:r>
            <a:r>
              <a:rPr lang="en-US" baseline="0" dirty="0" smtClean="0"/>
              <a:t>do</a:t>
            </a:r>
          </a:p>
          <a:p>
            <a:pPr marL="171450" indent="-171450">
              <a:buFont typeface="Arial" panose="020B0604020202020204" pitchFamily="34" charset="0"/>
              <a:buChar char="•"/>
            </a:pPr>
            <a:endParaRPr lang="en-US" baseline="0" dirty="0" smtClean="0"/>
          </a:p>
          <a:p>
            <a:r>
              <a:rPr lang="en-US" baseline="0" dirty="0" smtClean="0"/>
              <a:t>Collections Manager: Handles the movement database, recommends objects for conservation and oversees conservation treatment, advises and works with the curator on what’s available in the collection</a:t>
            </a:r>
          </a:p>
          <a:p>
            <a:r>
              <a:rPr lang="en-US" baseline="0" dirty="0" smtClean="0"/>
              <a:t>Both of these people generally can do some of the skills of the other person, depends on how the institution hires</a:t>
            </a:r>
          </a:p>
          <a:p>
            <a:r>
              <a:rPr lang="en-US" baseline="0" dirty="0" smtClean="0"/>
              <a:t>Both of them can act as couriers</a:t>
            </a:r>
          </a:p>
        </p:txBody>
      </p:sp>
      <p:sp>
        <p:nvSpPr>
          <p:cNvPr id="4" name="Slide Number Placeholder 3"/>
          <p:cNvSpPr>
            <a:spLocks noGrp="1"/>
          </p:cNvSpPr>
          <p:nvPr>
            <p:ph type="sldNum" sz="quarter" idx="10"/>
          </p:nvPr>
        </p:nvSpPr>
        <p:spPr/>
        <p:txBody>
          <a:bodyPr/>
          <a:lstStyle/>
          <a:p>
            <a:fld id="{F6F60821-9893-4E57-BA04-10D34D78D797}" type="slidenum">
              <a:rPr lang="en-US" smtClean="0"/>
              <a:t>23</a:t>
            </a:fld>
            <a:endParaRPr lang="en-US"/>
          </a:p>
        </p:txBody>
      </p:sp>
    </p:spTree>
    <p:extLst>
      <p:ext uri="{BB962C8B-B14F-4D97-AF65-F5344CB8AC3E}">
        <p14:creationId xmlns:p14="http://schemas.microsoft.com/office/powerpoint/2010/main" val="829656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people are on the front lines of working with the public and they are the face of your institution – keep them informed and keep them happy</a:t>
            </a:r>
          </a:p>
          <a:p>
            <a:r>
              <a:rPr lang="en-US" dirty="0" smtClean="0"/>
              <a:t>Do not confuse</a:t>
            </a:r>
            <a:r>
              <a:rPr lang="en-US" baseline="0" dirty="0" smtClean="0"/>
              <a:t> interns with volunteers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24</a:t>
            </a:fld>
            <a:endParaRPr lang="en-US"/>
          </a:p>
        </p:txBody>
      </p:sp>
    </p:spTree>
    <p:extLst>
      <p:ext uri="{BB962C8B-B14F-4D97-AF65-F5344CB8AC3E}">
        <p14:creationId xmlns:p14="http://schemas.microsoft.com/office/powerpoint/2010/main" val="147614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design is a skill. </a:t>
            </a:r>
          </a:p>
          <a:p>
            <a:r>
              <a:rPr lang="en-US" dirty="0" smtClean="0"/>
              <a:t>It’s something</a:t>
            </a:r>
            <a:r>
              <a:rPr lang="en-US" baseline="0" dirty="0" smtClean="0"/>
              <a:t> you can learn, but it doesn’t happen overnight.</a:t>
            </a:r>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25</a:t>
            </a:fld>
            <a:endParaRPr lang="en-US"/>
          </a:p>
        </p:txBody>
      </p:sp>
    </p:spTree>
    <p:extLst>
      <p:ext uri="{BB962C8B-B14F-4D97-AF65-F5344CB8AC3E}">
        <p14:creationId xmlns:p14="http://schemas.microsoft.com/office/powerpoint/2010/main" val="175678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get</a:t>
            </a:r>
            <a:r>
              <a:rPr lang="en-US" baseline="0" dirty="0" smtClean="0"/>
              <a:t> their buy in to what you’re doing they can be one of your greatest assets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26</a:t>
            </a:fld>
            <a:endParaRPr lang="en-US"/>
          </a:p>
        </p:txBody>
      </p:sp>
    </p:spTree>
    <p:extLst>
      <p:ext uri="{BB962C8B-B14F-4D97-AF65-F5344CB8AC3E}">
        <p14:creationId xmlns:p14="http://schemas.microsoft.com/office/powerpoint/2010/main" val="13740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schedule your loading zone</a:t>
            </a:r>
          </a:p>
          <a:p>
            <a:r>
              <a:rPr lang="en-US" dirty="0" smtClean="0"/>
              <a:t>They have the tools, the palette jacks, the dollies, the hand carts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27</a:t>
            </a:fld>
            <a:endParaRPr lang="en-US"/>
          </a:p>
        </p:txBody>
      </p:sp>
    </p:spTree>
    <p:extLst>
      <p:ext uri="{BB962C8B-B14F-4D97-AF65-F5344CB8AC3E}">
        <p14:creationId xmlns:p14="http://schemas.microsoft.com/office/powerpoint/2010/main" val="298076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will go over the components of an</a:t>
            </a:r>
            <a:r>
              <a:rPr lang="en-US" baseline="0" dirty="0" smtClean="0"/>
              <a:t> exhibit like Interpretive writing, installation, scheduling, but </a:t>
            </a:r>
          </a:p>
          <a:p>
            <a:r>
              <a:rPr lang="en-US" baseline="0" dirty="0" smtClean="0"/>
              <a:t>First you have to </a:t>
            </a:r>
            <a:r>
              <a:rPr lang="en-US" baseline="0" dirty="0" err="1" smtClean="0"/>
              <a:t>assesss</a:t>
            </a:r>
            <a:r>
              <a:rPr lang="en-US" baseline="0" dirty="0" smtClean="0"/>
              <a:t> your situation </a:t>
            </a:r>
          </a:p>
          <a:p>
            <a:endParaRPr lang="en-US" baseline="0" dirty="0" smtClean="0"/>
          </a:p>
          <a:p>
            <a:r>
              <a:rPr lang="en-US" baseline="0" dirty="0" smtClean="0"/>
              <a:t>What I had in mind was that “you’ve been told to fill a space</a:t>
            </a:r>
            <a:r>
              <a:rPr lang="en-US" baseline="0" dirty="0" smtClean="0"/>
              <a:t>” and you have to figure out what it’s going to take to do that.</a:t>
            </a:r>
            <a:endParaRPr lang="en-US" baseline="0" dirty="0" smtClean="0"/>
          </a:p>
          <a:p>
            <a:endParaRPr lang="en-US" baseline="0" dirty="0" smtClean="0"/>
          </a:p>
          <a:p>
            <a:r>
              <a:rPr lang="en-US" b="1" baseline="0" dirty="0" smtClean="0"/>
              <a:t>HANDOUT #3 </a:t>
            </a:r>
            <a:r>
              <a:rPr lang="en-US" b="1" baseline="0" dirty="0" smtClean="0"/>
              <a:t>Assessment Questionnaire</a:t>
            </a:r>
          </a:p>
          <a:p>
            <a:endParaRPr lang="en-US" b="1" baseline="0" dirty="0" smtClean="0"/>
          </a:p>
          <a:p>
            <a:r>
              <a:rPr lang="en-US" b="0" baseline="0" dirty="0" smtClean="0"/>
              <a:t>Take this with you</a:t>
            </a:r>
            <a:endParaRPr lang="en-US" b="0" dirty="0"/>
          </a:p>
        </p:txBody>
      </p:sp>
      <p:sp>
        <p:nvSpPr>
          <p:cNvPr id="4" name="Slide Number Placeholder 3"/>
          <p:cNvSpPr>
            <a:spLocks noGrp="1"/>
          </p:cNvSpPr>
          <p:nvPr>
            <p:ph type="sldNum" sz="quarter" idx="10"/>
          </p:nvPr>
        </p:nvSpPr>
        <p:spPr/>
        <p:txBody>
          <a:bodyPr/>
          <a:lstStyle/>
          <a:p>
            <a:fld id="{F6F60821-9893-4E57-BA04-10D34D78D797}" type="slidenum">
              <a:rPr lang="en-US" smtClean="0"/>
              <a:t>29</a:t>
            </a:fld>
            <a:endParaRPr lang="en-US"/>
          </a:p>
        </p:txBody>
      </p:sp>
    </p:spTree>
    <p:extLst>
      <p:ext uri="{BB962C8B-B14F-4D97-AF65-F5344CB8AC3E}">
        <p14:creationId xmlns:p14="http://schemas.microsoft.com/office/powerpoint/2010/main" val="419746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HANDOUT #4 Exhibition Scheduling</a:t>
            </a:r>
          </a:p>
          <a:p>
            <a:r>
              <a:rPr lang="en-US" baseline="0" dirty="0" smtClean="0"/>
              <a:t>DEE </a:t>
            </a:r>
            <a:r>
              <a:rPr lang="en-US" baseline="0" dirty="0" smtClean="0"/>
              <a:t>SAID, “THE SCHEDULE IS THE TOOL</a:t>
            </a:r>
            <a:r>
              <a:rPr lang="en-US" baseline="0" dirty="0" smtClean="0"/>
              <a:t>”</a:t>
            </a:r>
          </a:p>
          <a:p>
            <a:r>
              <a:rPr lang="en-US" dirty="0" smtClean="0"/>
              <a:t>The way</a:t>
            </a:r>
            <a:r>
              <a:rPr lang="en-US" baseline="0" dirty="0" smtClean="0"/>
              <a:t> you track the components of an exhibit is through your schedule. </a:t>
            </a:r>
            <a:endParaRPr lang="en-US" baseline="0" dirty="0" smtClean="0"/>
          </a:p>
          <a:p>
            <a:r>
              <a:rPr lang="en-US" baseline="0" dirty="0" smtClean="0"/>
              <a:t>We’ll look at each component but the schedule is the “touchstone document”</a:t>
            </a:r>
            <a:endParaRPr lang="en-US" dirty="0" smtClean="0"/>
          </a:p>
          <a:p>
            <a:endParaRPr lang="en-US" dirty="0" smtClean="0"/>
          </a:p>
          <a:p>
            <a:r>
              <a:rPr lang="en-US" dirty="0" smtClean="0"/>
              <a:t>One </a:t>
            </a:r>
            <a:r>
              <a:rPr lang="en-US" dirty="0" smtClean="0"/>
              <a:t>year minimum </a:t>
            </a:r>
            <a:r>
              <a:rPr lang="en-US" dirty="0" smtClean="0"/>
              <a:t>and ideally </a:t>
            </a:r>
            <a:r>
              <a:rPr lang="en-US" dirty="0" smtClean="0"/>
              <a:t>plan</a:t>
            </a:r>
            <a:r>
              <a:rPr lang="en-US" baseline="0" dirty="0" smtClean="0"/>
              <a:t> out the next three exhibits</a:t>
            </a:r>
          </a:p>
          <a:p>
            <a:endParaRPr lang="en-US" baseline="0" dirty="0" smtClean="0"/>
          </a:p>
          <a:p>
            <a:r>
              <a:rPr lang="en-US" baseline="0" dirty="0" smtClean="0"/>
              <a:t>Opening reception – take into account your community’s </a:t>
            </a:r>
            <a:r>
              <a:rPr lang="en-US" baseline="0" dirty="0" smtClean="0"/>
              <a:t>schedule: University: exam schedule, campus holidays; </a:t>
            </a:r>
            <a:r>
              <a:rPr lang="en-US" baseline="0" dirty="0" smtClean="0"/>
              <a:t>SFPL thinks about gay pride and Giants winning the World Series, </a:t>
            </a:r>
            <a:r>
              <a:rPr lang="en-US" baseline="0" dirty="0" smtClean="0"/>
              <a:t>Bay Area Television Archives doing and exhibit about a predominantly African-American neighborhood in SF: </a:t>
            </a:r>
            <a:r>
              <a:rPr lang="en-US" baseline="0" dirty="0" err="1" smtClean="0"/>
              <a:t>Juneteeth</a:t>
            </a:r>
            <a:r>
              <a:rPr lang="en-US" baseline="0" dirty="0" smtClean="0"/>
              <a:t>; United Farm Workers exhibit coincided with Cesar </a:t>
            </a:r>
            <a:r>
              <a:rPr lang="en-US" baseline="0" dirty="0" smtClean="0"/>
              <a:t>Chavez </a:t>
            </a:r>
            <a:r>
              <a:rPr lang="en-US" baseline="0" dirty="0" smtClean="0"/>
              <a:t>Day</a:t>
            </a:r>
            <a:endParaRPr lang="en-US" baseline="0" dirty="0" smtClean="0"/>
          </a:p>
          <a:p>
            <a:endParaRPr lang="en-US" dirty="0" smtClean="0"/>
          </a:p>
          <a:p>
            <a:r>
              <a:rPr lang="en-US" dirty="0" smtClean="0"/>
              <a:t>Pick</a:t>
            </a:r>
            <a:r>
              <a:rPr lang="en-US" baseline="0" dirty="0" smtClean="0"/>
              <a:t> a date about a year in advance, then map out each item estimating how long it will take you, fiddle with </a:t>
            </a:r>
            <a:r>
              <a:rPr lang="en-US" baseline="0" dirty="0" smtClean="0"/>
              <a:t>it, get input from your group, what else is on your schedule? The British guy had never heard of Juneteenth….etc.</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30</a:t>
            </a:fld>
            <a:endParaRPr lang="en-US"/>
          </a:p>
        </p:txBody>
      </p:sp>
    </p:spTree>
    <p:extLst>
      <p:ext uri="{BB962C8B-B14F-4D97-AF65-F5344CB8AC3E}">
        <p14:creationId xmlns:p14="http://schemas.microsoft.com/office/powerpoint/2010/main" val="286871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Afternoon will be spent creating</a:t>
            </a:r>
            <a:r>
              <a:rPr lang="en-US" baseline="0" dirty="0" smtClean="0"/>
              <a:t> small mock exhibitions, reviewing our work and sharing our work</a:t>
            </a:r>
          </a:p>
          <a:p>
            <a:r>
              <a:rPr lang="en-US" baseline="0" dirty="0" smtClean="0"/>
              <a:t>We will adjust the timing depending on how people are doing and we’ll break at one point for a breather</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3</a:t>
            </a:fld>
            <a:endParaRPr lang="en-US"/>
          </a:p>
        </p:txBody>
      </p:sp>
    </p:spTree>
    <p:extLst>
      <p:ext uri="{BB962C8B-B14F-4D97-AF65-F5344CB8AC3E}">
        <p14:creationId xmlns:p14="http://schemas.microsoft.com/office/powerpoint/2010/main" val="2938193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rest of the exhibit</a:t>
            </a:r>
            <a:r>
              <a:rPr lang="en-US" baseline="0" dirty="0" smtClean="0"/>
              <a:t> schedule, we’ll go over each part</a:t>
            </a:r>
            <a:endParaRPr lang="en-US"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31</a:t>
            </a:fld>
            <a:endParaRPr lang="en-US"/>
          </a:p>
        </p:txBody>
      </p:sp>
    </p:spTree>
    <p:extLst>
      <p:ext uri="{BB962C8B-B14F-4D97-AF65-F5344CB8AC3E}">
        <p14:creationId xmlns:p14="http://schemas.microsoft.com/office/powerpoint/2010/main" val="2868716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notes on ideas as they occur</a:t>
            </a:r>
          </a:p>
          <a:p>
            <a:r>
              <a:rPr lang="en-US" baseline="0" dirty="0" smtClean="0"/>
              <a:t>Consider your collection - </a:t>
            </a:r>
          </a:p>
          <a:p>
            <a:r>
              <a:rPr lang="en-US" baseline="0" dirty="0" smtClean="0"/>
              <a:t>How do you create a story line when you’re missing </a:t>
            </a:r>
            <a:r>
              <a:rPr lang="en-US" baseline="0" dirty="0" smtClean="0"/>
              <a:t>objects?</a:t>
            </a:r>
            <a:endParaRPr lang="en-US" baseline="0" dirty="0" smtClean="0"/>
          </a:p>
          <a:p>
            <a:endParaRPr lang="en-US" baseline="0" dirty="0" smtClean="0"/>
          </a:p>
          <a:p>
            <a:r>
              <a:rPr lang="en-US" baseline="0" dirty="0" smtClean="0"/>
              <a:t>While you’re planning your theme and storyline, you are simultaneously thinking about design and layout</a:t>
            </a:r>
          </a:p>
          <a:p>
            <a:endParaRPr lang="en-US" baseline="0" dirty="0" smtClean="0"/>
          </a:p>
          <a:p>
            <a:r>
              <a:rPr lang="en-US" baseline="0" dirty="0" smtClean="0"/>
              <a:t>Do you have the skills to do this? Do you need to work </a:t>
            </a:r>
            <a:r>
              <a:rPr lang="en-US" baseline="0" dirty="0" smtClean="0"/>
              <a:t>with an exhibit designer? </a:t>
            </a:r>
          </a:p>
          <a:p>
            <a:r>
              <a:rPr lang="en-US" baseline="0" dirty="0" smtClean="0"/>
              <a:t>Work with the </a:t>
            </a:r>
            <a:r>
              <a:rPr lang="en-US" baseline="0" dirty="0" smtClean="0"/>
              <a:t>person </a:t>
            </a:r>
            <a:r>
              <a:rPr lang="en-US" baseline="0" dirty="0" smtClean="0"/>
              <a:t>on your team with good design sense – </a:t>
            </a:r>
            <a:r>
              <a:rPr lang="en-US" baseline="0" dirty="0" smtClean="0"/>
              <a:t>(this </a:t>
            </a:r>
            <a:r>
              <a:rPr lang="en-US" baseline="0" dirty="0" smtClean="0"/>
              <a:t>is rarely the person who TELLS you they have great design </a:t>
            </a:r>
            <a:r>
              <a:rPr lang="en-US" baseline="0" dirty="0" smtClean="0"/>
              <a:t>sense)</a:t>
            </a:r>
            <a:endParaRPr lang="en-US" baseline="0" dirty="0" smtClean="0"/>
          </a:p>
          <a:p>
            <a:r>
              <a:rPr lang="en-US" baseline="0" dirty="0" smtClean="0"/>
              <a:t>Get a sample from your audience (for us it’s the students I work with</a:t>
            </a:r>
            <a:r>
              <a:rPr lang="en-US" baseline="0" dirty="0" smtClean="0"/>
              <a:t>)</a:t>
            </a:r>
          </a:p>
          <a:p>
            <a:r>
              <a:rPr lang="en-US" baseline="0" dirty="0" smtClean="0"/>
              <a:t>Like writing a book your title will often come when you’re ¾ of the way through the planning. </a:t>
            </a:r>
          </a:p>
          <a:p>
            <a:endParaRPr lang="en-US" baseline="0" dirty="0" smtClean="0"/>
          </a:p>
          <a:p>
            <a:r>
              <a:rPr lang="en-US" baseline="0" dirty="0" smtClean="0"/>
              <a:t>Occupation! Was about job equality and the early sit – in demonstrations. So it had the meaning of Occupation as in the work you do, and also occupying space. </a:t>
            </a:r>
          </a:p>
        </p:txBody>
      </p:sp>
      <p:sp>
        <p:nvSpPr>
          <p:cNvPr id="4" name="Slide Number Placeholder 3"/>
          <p:cNvSpPr>
            <a:spLocks noGrp="1"/>
          </p:cNvSpPr>
          <p:nvPr>
            <p:ph type="sldNum" sz="quarter" idx="10"/>
          </p:nvPr>
        </p:nvSpPr>
        <p:spPr/>
        <p:txBody>
          <a:bodyPr/>
          <a:lstStyle/>
          <a:p>
            <a:fld id="{F6F60821-9893-4E57-BA04-10D34D78D797}" type="slidenum">
              <a:rPr lang="en-US" smtClean="0"/>
              <a:t>32</a:t>
            </a:fld>
            <a:endParaRPr lang="en-US"/>
          </a:p>
        </p:txBody>
      </p:sp>
    </p:spTree>
    <p:extLst>
      <p:ext uri="{BB962C8B-B14F-4D97-AF65-F5344CB8AC3E}">
        <p14:creationId xmlns:p14="http://schemas.microsoft.com/office/powerpoint/2010/main" val="1235997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 AT THE HANDOUT WHEN YOU TOUCH ON THESE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with Education on Audience Targets</a:t>
            </a:r>
            <a:r>
              <a:rPr lang="en-US" baseline="0" dirty="0" smtClean="0"/>
              <a:t> - </a:t>
            </a:r>
            <a:r>
              <a:rPr lang="en-US" dirty="0" smtClean="0"/>
              <a:t>This should inform how you think about your exhibit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Determine your viewing hours – think about security, docents, gallery sitters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33</a:t>
            </a:fld>
            <a:endParaRPr lang="en-US"/>
          </a:p>
        </p:txBody>
      </p:sp>
    </p:spTree>
    <p:extLst>
      <p:ext uri="{BB962C8B-B14F-4D97-AF65-F5344CB8AC3E}">
        <p14:creationId xmlns:p14="http://schemas.microsoft.com/office/powerpoint/2010/main" val="335912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#5 Object List Columns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Exhibit ID Number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b="1" dirty="0" smtClean="0"/>
              <a:t>Institution ID Number</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Accession Number</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Needs Framing</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Needs Mounting</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Artist</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Title</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Date</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Medium/Material</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Dimensions</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Condition Notes</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Home Location</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Exhibit Location</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Accessories/ Handling Requirements</a:t>
            </a:r>
            <a:r>
              <a:rPr lang="en-US" sz="16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Thumbnail image</a:t>
            </a:r>
            <a:r>
              <a:rPr lang="en-US" sz="1600" dirty="0" smtClean="0"/>
              <a:t> </a:t>
            </a:r>
          </a:p>
          <a:p>
            <a:endParaRPr lang="en-US" sz="1600" dirty="0" smtClean="0"/>
          </a:p>
          <a:p>
            <a:r>
              <a:rPr lang="en-US" sz="1600" dirty="0" smtClean="0"/>
              <a:t>Explain each, but what matters is that it makes sense to</a:t>
            </a:r>
            <a:r>
              <a:rPr lang="en-US" sz="1600" baseline="0" dirty="0" smtClean="0"/>
              <a:t> you</a:t>
            </a:r>
            <a:endParaRPr lang="en-US"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34</a:t>
            </a:fld>
            <a:endParaRPr lang="en-US"/>
          </a:p>
        </p:txBody>
      </p:sp>
    </p:spTree>
    <p:extLst>
      <p:ext uri="{BB962C8B-B14F-4D97-AF65-F5344CB8AC3E}">
        <p14:creationId xmlns:p14="http://schemas.microsoft.com/office/powerpoint/2010/main" val="3562488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
            </a:pPr>
            <a:r>
              <a:rPr lang="en-US" dirty="0" smtClean="0"/>
              <a:t>Keep it short: establish a formula that limits word count</a:t>
            </a:r>
            <a:r>
              <a:rPr lang="en-US" baseline="0" dirty="0" smtClean="0"/>
              <a:t> and use it. This doesn’t mean over-simplifying, means find correct word and syntax to have the best impact</a:t>
            </a:r>
          </a:p>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Label Writing is its own genre, it is taking the tangible and making it </a:t>
            </a:r>
            <a:r>
              <a:rPr lang="en-US" dirty="0" smtClean="0"/>
              <a:t>emotional, </a:t>
            </a:r>
          </a:p>
          <a:p>
            <a:pPr lvl="1">
              <a:buFont typeface="Wingdings" panose="05000000000000000000" pitchFamily="2" charset="2"/>
              <a:buChar char="§"/>
            </a:pPr>
            <a:r>
              <a:rPr lang="en-US" dirty="0" smtClean="0"/>
              <a:t>Like</a:t>
            </a:r>
            <a:r>
              <a:rPr lang="en-US" baseline="0" dirty="0" smtClean="0"/>
              <a:t> good design it is a skill that takes practice and development. Do the best you can and try to improve each time.</a:t>
            </a:r>
            <a:endParaRPr lang="en-US" dirty="0" smtClean="0"/>
          </a:p>
          <a:p>
            <a:pPr lvl="1">
              <a:buFont typeface="Wingdings" panose="05000000000000000000" pitchFamily="2" charset="2"/>
              <a:buChar char="§"/>
            </a:pPr>
            <a:r>
              <a:rPr lang="en-US" dirty="0" smtClean="0"/>
              <a:t>Minimum 18 point font</a:t>
            </a:r>
          </a:p>
          <a:p>
            <a:pPr lvl="1">
              <a:buFont typeface="Wingdings" panose="05000000000000000000" pitchFamily="2" charset="2"/>
              <a:buChar char="§"/>
            </a:pPr>
            <a:r>
              <a:rPr lang="en-US" dirty="0" smtClean="0"/>
              <a:t>Your audience does not need to read everything that you know: focus on what the reader wants to read,</a:t>
            </a:r>
            <a:r>
              <a:rPr lang="en-US" baseline="0" dirty="0" smtClean="0"/>
              <a:t> not on what you want them to know</a:t>
            </a:r>
            <a:endParaRPr lang="en-US" dirty="0" smtClean="0"/>
          </a:p>
          <a:p>
            <a:pPr lvl="1">
              <a:buFont typeface="Wingdings" panose="05000000000000000000" pitchFamily="2" charset="2"/>
              <a:buChar char="§"/>
            </a:pPr>
            <a:r>
              <a:rPr lang="en-US" dirty="0" smtClean="0"/>
              <a:t>Do not start labels with “This…” </a:t>
            </a:r>
            <a:r>
              <a:rPr lang="en-US" dirty="0" smtClean="0"/>
              <a:t>unless you are trying to distinguish this cup from all the other cups</a:t>
            </a:r>
          </a:p>
          <a:p>
            <a:pPr lvl="2">
              <a:buFont typeface="Wingdings" panose="05000000000000000000" pitchFamily="2" charset="2"/>
              <a:buChar char="§"/>
            </a:pPr>
            <a:r>
              <a:rPr lang="en-US" dirty="0" smtClean="0"/>
              <a:t>(Spanish </a:t>
            </a:r>
            <a:r>
              <a:rPr lang="en-US" dirty="0" smtClean="0"/>
              <a:t>example of YO </a:t>
            </a:r>
            <a:r>
              <a:rPr lang="en-US" dirty="0" err="1" smtClean="0"/>
              <a:t>pienso</a:t>
            </a:r>
            <a:r>
              <a:rPr lang="en-US" dirty="0" smtClean="0"/>
              <a:t>, (I</a:t>
            </a:r>
            <a:r>
              <a:rPr lang="en-US" baseline="0" dirty="0" smtClean="0"/>
              <a:t> think) or YO </a:t>
            </a:r>
            <a:r>
              <a:rPr lang="en-US" baseline="0" dirty="0" err="1" smtClean="0"/>
              <a:t>conduzco</a:t>
            </a:r>
            <a:r>
              <a:rPr lang="en-US" baseline="0" dirty="0" smtClean="0"/>
              <a:t>…(I drive my mother to the airport</a:t>
            </a:r>
            <a:r>
              <a:rPr lang="en-US" baseline="0" dirty="0" smtClean="0"/>
              <a:t>)</a:t>
            </a:r>
          </a:p>
          <a:p>
            <a:pPr lvl="2">
              <a:buFont typeface="Wingdings" panose="05000000000000000000" pitchFamily="2" charset="2"/>
              <a:buChar char="§"/>
            </a:pPr>
            <a:r>
              <a:rPr lang="en-US" baseline="0" dirty="0" smtClean="0"/>
              <a:t>This often happens when you’re not looking at the object when you write the label (sitting at your desk)</a:t>
            </a:r>
            <a:endParaRPr lang="en-US" dirty="0" smtClean="0"/>
          </a:p>
          <a:p>
            <a:pPr lvl="1">
              <a:buFont typeface="Wingdings" panose="05000000000000000000" pitchFamily="2" charset="2"/>
              <a:buChar char="§"/>
            </a:pPr>
            <a:r>
              <a:rPr lang="en-US" dirty="0" smtClean="0"/>
              <a:t>YOUR </a:t>
            </a:r>
            <a:r>
              <a:rPr lang="en-US" dirty="0" smtClean="0"/>
              <a:t>audience!</a:t>
            </a:r>
            <a:r>
              <a:rPr lang="en-US" baseline="0" dirty="0" smtClean="0"/>
              <a:t> Think about who your audience is and who you would like to see coming through your doors.</a:t>
            </a:r>
          </a:p>
          <a:p>
            <a:pPr lvl="1">
              <a:buFont typeface="Wingdings" panose="05000000000000000000" pitchFamily="2" charset="2"/>
              <a:buChar char="§"/>
            </a:pPr>
            <a:r>
              <a:rPr lang="en-US" dirty="0" smtClean="0"/>
              <a:t>To </a:t>
            </a:r>
            <a:r>
              <a:rPr lang="en-US" dirty="0" smtClean="0"/>
              <a:t>justify text or </a:t>
            </a:r>
            <a:r>
              <a:rPr lang="en-US" dirty="0" smtClean="0"/>
              <a:t>not: I think creating a square block of text makes it harder to read on a wall. Fine in a magazine</a:t>
            </a:r>
            <a:r>
              <a:rPr lang="en-US" baseline="0" dirty="0" smtClean="0"/>
              <a:t> or newspaper because you are holding it closer and the purpose is different</a:t>
            </a:r>
            <a:endParaRPr lang="en-US" dirty="0" smtClean="0"/>
          </a:p>
          <a:p>
            <a:pPr lvl="1">
              <a:buFont typeface="Wingdings" panose="05000000000000000000" pitchFamily="2" charset="2"/>
              <a:buChar char="§"/>
            </a:pPr>
            <a:r>
              <a:rPr lang="en-US" dirty="0" smtClean="0"/>
              <a:t>Don’t overuse </a:t>
            </a:r>
            <a:r>
              <a:rPr lang="en-US" dirty="0" smtClean="0"/>
              <a:t>quotes</a:t>
            </a:r>
            <a:endParaRPr lang="en-US" dirty="0" smtClean="0"/>
          </a:p>
          <a:p>
            <a:pPr lvl="1">
              <a:buFont typeface="Wingdings" panose="05000000000000000000" pitchFamily="2" charset="2"/>
              <a:buChar char="§"/>
            </a:pPr>
            <a:r>
              <a:rPr lang="en-US" dirty="0" smtClean="0"/>
              <a:t>Address the whole, strive for message unity</a:t>
            </a:r>
          </a:p>
          <a:p>
            <a:pPr lvl="1">
              <a:buFont typeface="Wingdings" panose="05000000000000000000"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36</a:t>
            </a:fld>
            <a:endParaRPr lang="en-US"/>
          </a:p>
        </p:txBody>
      </p:sp>
    </p:spTree>
    <p:extLst>
      <p:ext uri="{BB962C8B-B14F-4D97-AF65-F5344CB8AC3E}">
        <p14:creationId xmlns:p14="http://schemas.microsoft.com/office/powerpoint/2010/main" val="2452860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
            </a:pPr>
            <a:r>
              <a:rPr lang="en-US" dirty="0" smtClean="0"/>
              <a:t>Avoid</a:t>
            </a:r>
            <a:r>
              <a:rPr lang="en-US" baseline="0" dirty="0" smtClean="0"/>
              <a:t> telling people what not to do. </a:t>
            </a:r>
          </a:p>
          <a:p>
            <a:pPr lvl="1">
              <a:buFont typeface="Wingdings" panose="05000000000000000000" pitchFamily="2" charset="2"/>
              <a:buChar char="§"/>
            </a:pPr>
            <a:r>
              <a:rPr lang="en-US" baseline="0" dirty="0" smtClean="0"/>
              <a:t>Give them replacement behavior </a:t>
            </a:r>
          </a:p>
          <a:p>
            <a:pPr lvl="1">
              <a:buFont typeface="Wingdings" panose="05000000000000000000" pitchFamily="2" charset="2"/>
              <a:buChar char="§"/>
            </a:pPr>
            <a:endParaRPr lang="en-US" baseline="0" dirty="0" smtClean="0"/>
          </a:p>
          <a:p>
            <a:pPr lvl="1">
              <a:buFont typeface="Wingdings" panose="05000000000000000000" pitchFamily="2" charset="2"/>
              <a:buChar char="§"/>
            </a:pPr>
            <a:r>
              <a:rPr lang="en-US" baseline="0" dirty="0" smtClean="0"/>
              <a:t>Example from Dual Views of luscious C-prints mounted on aluminum</a:t>
            </a:r>
            <a:endParaRPr lang="en-US" dirty="0" smtClean="0"/>
          </a:p>
          <a:p>
            <a:pPr lvl="1">
              <a:buFont typeface="Wingdings" panose="05000000000000000000" pitchFamily="2" charset="2"/>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37</a:t>
            </a:fld>
            <a:endParaRPr lang="en-US"/>
          </a:p>
        </p:txBody>
      </p:sp>
    </p:spTree>
    <p:extLst>
      <p:ext uri="{BB962C8B-B14F-4D97-AF65-F5344CB8AC3E}">
        <p14:creationId xmlns:p14="http://schemas.microsoft.com/office/powerpoint/2010/main" val="2437141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basic format for what I use around the library</a:t>
            </a:r>
          </a:p>
          <a:p>
            <a:r>
              <a:rPr lang="en-US" baseline="0" dirty="0" smtClean="0"/>
              <a:t>Within an exhibit you don’t have to have all this information</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38</a:t>
            </a:fld>
            <a:endParaRPr lang="en-US"/>
          </a:p>
        </p:txBody>
      </p:sp>
    </p:spTree>
    <p:extLst>
      <p:ext uri="{BB962C8B-B14F-4D97-AF65-F5344CB8AC3E}">
        <p14:creationId xmlns:p14="http://schemas.microsoft.com/office/powerpoint/2010/main" val="239882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Mounting and Framing –</a:t>
            </a:r>
            <a:r>
              <a:rPr lang="en-US" baseline="0" dirty="0" smtClean="0"/>
              <a:t> make sure you have a supply of whatever you’re going to use for consistency,</a:t>
            </a:r>
          </a:p>
          <a:p>
            <a:r>
              <a:rPr lang="en-US" baseline="0" dirty="0" smtClean="0"/>
              <a:t>The focus should be on the object, not on the mount</a:t>
            </a:r>
          </a:p>
          <a:p>
            <a:r>
              <a:rPr lang="en-US" baseline="0" dirty="0" smtClean="0"/>
              <a:t>Mylar sleeves have terrible glare under most </a:t>
            </a:r>
            <a:r>
              <a:rPr lang="en-US" baseline="0" dirty="0" smtClean="0"/>
              <a:t>lights</a:t>
            </a:r>
          </a:p>
          <a:p>
            <a:endParaRPr lang="en-US" baseline="0" dirty="0" smtClean="0"/>
          </a:p>
          <a:p>
            <a:r>
              <a:rPr lang="en-US" baseline="0" dirty="0" smtClean="0"/>
              <a:t>Pass around Example </a:t>
            </a:r>
            <a:r>
              <a:rPr lang="en-US" baseline="0" dirty="0" smtClean="0"/>
              <a:t>of </a:t>
            </a:r>
            <a:r>
              <a:rPr lang="en-US" baseline="0" dirty="0" err="1" smtClean="0"/>
              <a:t>matboard</a:t>
            </a:r>
            <a:r>
              <a:rPr lang="en-US" baseline="0" dirty="0" smtClean="0"/>
              <a:t> easel</a:t>
            </a:r>
            <a:endParaRPr lang="en-US" dirty="0" smtClean="0"/>
          </a:p>
          <a:p>
            <a:r>
              <a:rPr lang="en-US" dirty="0" smtClean="0"/>
              <a:t>Ordering Specialized </a:t>
            </a:r>
            <a:r>
              <a:rPr lang="en-US" dirty="0" smtClean="0"/>
              <a:t>mounts</a:t>
            </a:r>
          </a:p>
          <a:p>
            <a:r>
              <a:rPr lang="en-US" dirty="0" smtClean="0"/>
              <a:t>Gathering necessary Tools</a:t>
            </a:r>
            <a:endParaRPr lang="en-US" dirty="0" smtClean="0"/>
          </a:p>
          <a:p>
            <a:r>
              <a:rPr lang="en-US" dirty="0" smtClean="0"/>
              <a:t>Security (in general and for specific items)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39</a:t>
            </a:fld>
            <a:endParaRPr lang="en-US"/>
          </a:p>
        </p:txBody>
      </p:sp>
    </p:spTree>
    <p:extLst>
      <p:ext uri="{BB962C8B-B14F-4D97-AF65-F5344CB8AC3E}">
        <p14:creationId xmlns:p14="http://schemas.microsoft.com/office/powerpoint/2010/main" val="2064239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thankful,</a:t>
            </a:r>
            <a:r>
              <a:rPr lang="en-US" baseline="0" dirty="0" smtClean="0"/>
              <a:t> start a list when you start planning the exhibit and write down every name of someone who helps you along the way</a:t>
            </a:r>
          </a:p>
          <a:p>
            <a:r>
              <a:rPr lang="en-US" baseline="0" dirty="0" smtClean="0"/>
              <a:t>Make sure you spell their name exactly as they like to see it in </a:t>
            </a:r>
            <a:r>
              <a:rPr lang="en-US" baseline="0" dirty="0" smtClean="0"/>
              <a:t>print</a:t>
            </a:r>
          </a:p>
          <a:p>
            <a:r>
              <a:rPr lang="en-US" baseline="0" dirty="0" smtClean="0"/>
              <a:t>Thank people who are doing their job but went above and beyond when you really needed it</a:t>
            </a:r>
          </a:p>
          <a:p>
            <a:r>
              <a:rPr lang="en-US" baseline="0" dirty="0" smtClean="0"/>
              <a:t>Thank your partner (for making dinner when you had to work until 11 pm that night)</a:t>
            </a:r>
          </a:p>
          <a:p>
            <a:endParaRPr lang="en-US" baseline="0" dirty="0" smtClean="0"/>
          </a:p>
          <a:p>
            <a:r>
              <a:rPr lang="en-US" baseline="0" dirty="0" smtClean="0"/>
              <a:t>Don’t thank people without cause, but don’t hesitate to thank someone who really stepped up.</a:t>
            </a:r>
            <a:endParaRPr lang="en-US"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40</a:t>
            </a:fld>
            <a:endParaRPr lang="en-US"/>
          </a:p>
        </p:txBody>
      </p:sp>
    </p:spTree>
    <p:extLst>
      <p:ext uri="{BB962C8B-B14F-4D97-AF65-F5344CB8AC3E}">
        <p14:creationId xmlns:p14="http://schemas.microsoft.com/office/powerpoint/2010/main" val="2342902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up tools to show them what they look </a:t>
            </a:r>
            <a:r>
              <a:rPr lang="en-US" dirty="0" smtClean="0"/>
              <a:t>like – leave in the back of the room</a:t>
            </a:r>
            <a:endParaRPr lang="en-US" dirty="0" smtClean="0"/>
          </a:p>
          <a:p>
            <a:endParaRPr lang="en-US" dirty="0" smtClean="0"/>
          </a:p>
          <a:p>
            <a:r>
              <a:rPr lang="en-US" dirty="0" smtClean="0"/>
              <a:t>For objects Nitrile can be good, doesn’t slip</a:t>
            </a:r>
          </a:p>
          <a:p>
            <a:r>
              <a:rPr lang="en-US" dirty="0" smtClean="0"/>
              <a:t>I</a:t>
            </a:r>
            <a:r>
              <a:rPr lang="en-US" baseline="0" dirty="0" smtClean="0"/>
              <a:t> like nitrile better than </a:t>
            </a:r>
            <a:r>
              <a:rPr lang="en-US" baseline="0" dirty="0" smtClean="0"/>
              <a:t>latex, but latex gets a tighter fit</a:t>
            </a:r>
            <a:endParaRPr lang="en-US" baseline="0" dirty="0" smtClean="0"/>
          </a:p>
          <a:p>
            <a:r>
              <a:rPr lang="en-US" baseline="0" dirty="0" smtClean="0"/>
              <a:t>Cotton is still good for many things and easier to wear a long </a:t>
            </a:r>
            <a:r>
              <a:rPr lang="en-US" baseline="0" dirty="0" smtClean="0"/>
              <a:t>time</a:t>
            </a:r>
          </a:p>
          <a:p>
            <a:endParaRPr lang="en-US" baseline="0" dirty="0" smtClean="0"/>
          </a:p>
          <a:p>
            <a:r>
              <a:rPr lang="en-US" baseline="0" dirty="0" smtClean="0"/>
              <a:t>Always wear gloves when you are handling objects. Always. It doesn’t matter if you just washed your hands. Always means always.</a:t>
            </a:r>
            <a:endParaRPr lang="en-US" dirty="0" smtClean="0"/>
          </a:p>
          <a:p>
            <a:endParaRPr lang="en-US" dirty="0" smtClean="0"/>
          </a:p>
          <a:p>
            <a:r>
              <a:rPr lang="en-US" dirty="0" smtClean="0"/>
              <a:t>Hammer</a:t>
            </a:r>
            <a:r>
              <a:rPr lang="en-US" baseline="0" dirty="0" smtClean="0"/>
              <a:t> – trust you know what one looks like</a:t>
            </a:r>
          </a:p>
          <a:p>
            <a:endParaRPr lang="en-US" baseline="0" dirty="0" smtClean="0"/>
          </a:p>
          <a:p>
            <a:r>
              <a:rPr lang="en-US" baseline="0" dirty="0" smtClean="0"/>
              <a:t>I have a photo of memory / self-healing board on next slide</a:t>
            </a:r>
          </a:p>
          <a:p>
            <a:endParaRPr lang="en-US" baseline="0" dirty="0" smtClean="0"/>
          </a:p>
          <a:p>
            <a:r>
              <a:rPr lang="en-US" baseline="0" dirty="0" smtClean="0"/>
              <a:t>Adhesive Mounting Board is for labels</a:t>
            </a:r>
          </a:p>
          <a:p>
            <a:r>
              <a:rPr lang="en-US" baseline="0" dirty="0" smtClean="0"/>
              <a:t>Adhesive photo corners – example</a:t>
            </a:r>
          </a:p>
          <a:p>
            <a:r>
              <a:rPr lang="en-US" baseline="0" dirty="0" smtClean="0"/>
              <a:t>Mylar stripping example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41</a:t>
            </a:fld>
            <a:endParaRPr lang="en-US"/>
          </a:p>
        </p:txBody>
      </p:sp>
    </p:spTree>
    <p:extLst>
      <p:ext uri="{BB962C8B-B14F-4D97-AF65-F5344CB8AC3E}">
        <p14:creationId xmlns:p14="http://schemas.microsoft.com/office/powerpoint/2010/main" val="423639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a:t>
            </a:r>
            <a:r>
              <a:rPr lang="en-US" baseline="0" dirty="0" smtClean="0"/>
              <a:t> Resources Specialist</a:t>
            </a:r>
          </a:p>
          <a:p>
            <a:r>
              <a:rPr lang="en-US" baseline="0" dirty="0" smtClean="0"/>
              <a:t>	A </a:t>
            </a:r>
            <a:r>
              <a:rPr lang="en-US" baseline="0" dirty="0" smtClean="0"/>
              <a:t>collection manager, a registrar, an exhibit manager</a:t>
            </a:r>
          </a:p>
          <a:p>
            <a:r>
              <a:rPr lang="en-US" baseline="0" dirty="0" smtClean="0"/>
              <a:t>A person who seems to have found a niche doing exhibits in libraries and archives</a:t>
            </a:r>
          </a:p>
          <a:p>
            <a:r>
              <a:rPr lang="en-US" dirty="0" smtClean="0"/>
              <a:t>A person in a museum bubble </a:t>
            </a:r>
            <a:r>
              <a:rPr lang="en-US" baseline="0" dirty="0" smtClean="0"/>
              <a:t> -</a:t>
            </a:r>
          </a:p>
          <a:p>
            <a:r>
              <a:rPr lang="en-US" baseline="0" dirty="0" smtClean="0"/>
              <a:t>So therefore…I’m going to show you some slides of what I’ve done</a:t>
            </a:r>
            <a:endParaRPr lang="en-US" dirty="0" smtClean="0"/>
          </a:p>
          <a:p>
            <a:r>
              <a:rPr lang="en-US" dirty="0" smtClean="0"/>
              <a:t>Using</a:t>
            </a:r>
            <a:r>
              <a:rPr lang="en-US" baseline="0" dirty="0" smtClean="0"/>
              <a:t> my experiences to wade into the waters of exhibitions and answer the question: why archivists do </a:t>
            </a:r>
            <a:r>
              <a:rPr lang="en-US" baseline="0" dirty="0" smtClean="0"/>
              <a:t>exhibits?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a:t>
            </a:fld>
            <a:endParaRPr lang="en-US"/>
          </a:p>
        </p:txBody>
      </p:sp>
    </p:spTree>
    <p:extLst>
      <p:ext uri="{BB962C8B-B14F-4D97-AF65-F5344CB8AC3E}">
        <p14:creationId xmlns:p14="http://schemas.microsoft.com/office/powerpoint/2010/main" val="3753770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 coated metal</a:t>
            </a:r>
            <a:r>
              <a:rPr lang="en-US" baseline="0" dirty="0" smtClean="0"/>
              <a:t> wire</a:t>
            </a:r>
          </a:p>
          <a:p>
            <a:r>
              <a:rPr lang="en-US" baseline="0" dirty="0" smtClean="0"/>
              <a:t>Crimps</a:t>
            </a:r>
          </a:p>
          <a:p>
            <a:r>
              <a:rPr lang="en-US" baseline="0" dirty="0" smtClean="0"/>
              <a:t>Wire cutter and crimper</a:t>
            </a:r>
          </a:p>
          <a:p>
            <a:r>
              <a:rPr lang="en-US" baseline="0" dirty="0" smtClean="0"/>
              <a:t>Utility knife and memory board, </a:t>
            </a:r>
          </a:p>
          <a:p>
            <a:r>
              <a:rPr lang="en-US" baseline="0" dirty="0" smtClean="0"/>
              <a:t>screws, anchors, washers</a:t>
            </a:r>
          </a:p>
          <a:p>
            <a:r>
              <a:rPr lang="en-US" baseline="0" dirty="0" smtClean="0"/>
              <a:t>Drill, </a:t>
            </a:r>
            <a:r>
              <a:rPr lang="en-US" baseline="0" dirty="0" err="1" smtClean="0"/>
              <a:t>drillbit</a:t>
            </a:r>
            <a:r>
              <a:rPr lang="en-US" baseline="0" dirty="0" smtClean="0"/>
              <a:t> and screwdriver bit</a:t>
            </a:r>
          </a:p>
          <a:p>
            <a:endParaRPr lang="en-US" baseline="0" dirty="0" smtClean="0"/>
          </a:p>
          <a:p>
            <a:r>
              <a:rPr lang="en-US" baseline="0" dirty="0" smtClean="0"/>
              <a:t>Show example of how security wire works</a:t>
            </a:r>
          </a:p>
          <a:p>
            <a:r>
              <a:rPr lang="en-US" baseline="0" dirty="0" smtClean="0"/>
              <a:t>Also use book security strips inside frames, could probably use them on other things</a:t>
            </a:r>
          </a:p>
        </p:txBody>
      </p:sp>
      <p:sp>
        <p:nvSpPr>
          <p:cNvPr id="4" name="Slide Number Placeholder 3"/>
          <p:cNvSpPr>
            <a:spLocks noGrp="1"/>
          </p:cNvSpPr>
          <p:nvPr>
            <p:ph type="sldNum" sz="quarter" idx="10"/>
          </p:nvPr>
        </p:nvSpPr>
        <p:spPr/>
        <p:txBody>
          <a:bodyPr/>
          <a:lstStyle/>
          <a:p>
            <a:fld id="{F6F60821-9893-4E57-BA04-10D34D78D797}" type="slidenum">
              <a:rPr lang="en-US" smtClean="0"/>
              <a:t>42</a:t>
            </a:fld>
            <a:endParaRPr lang="en-US"/>
          </a:p>
        </p:txBody>
      </p:sp>
    </p:spTree>
    <p:extLst>
      <p:ext uri="{BB962C8B-B14F-4D97-AF65-F5344CB8AC3E}">
        <p14:creationId xmlns:p14="http://schemas.microsoft.com/office/powerpoint/2010/main" val="1184918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Lusty </a:t>
            </a:r>
            <a:r>
              <a:rPr lang="en-US" dirty="0" smtClean="0"/>
              <a:t>Lady:</a:t>
            </a:r>
          </a:p>
          <a:p>
            <a:r>
              <a:rPr lang="en-US" dirty="0" smtClean="0"/>
              <a:t>Q: What</a:t>
            </a:r>
            <a:r>
              <a:rPr lang="en-US" baseline="0" dirty="0" smtClean="0"/>
              <a:t> was most important in this industry zine? </a:t>
            </a:r>
          </a:p>
          <a:p>
            <a:r>
              <a:rPr lang="en-US" dirty="0" smtClean="0"/>
              <a:t>A: The article inside written by the person from San Francisco discussing the struggle to organize.</a:t>
            </a:r>
          </a:p>
          <a:p>
            <a:endParaRPr lang="en-US" dirty="0" smtClean="0"/>
          </a:p>
          <a:p>
            <a:r>
              <a:rPr lang="en-US" dirty="0" smtClean="0"/>
              <a:t>Pull out text used</a:t>
            </a:r>
            <a:r>
              <a:rPr lang="en-US" baseline="0" dirty="0" smtClean="0"/>
              <a:t> to cover the questionable language. Show the nifty graphic.</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43</a:t>
            </a:fld>
            <a:endParaRPr lang="en-US"/>
          </a:p>
        </p:txBody>
      </p:sp>
    </p:spTree>
    <p:extLst>
      <p:ext uri="{BB962C8B-B14F-4D97-AF65-F5344CB8AC3E}">
        <p14:creationId xmlns:p14="http://schemas.microsoft.com/office/powerpoint/2010/main" val="4052075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can mean whatever you have time for.</a:t>
            </a:r>
          </a:p>
          <a:p>
            <a:r>
              <a:rPr lang="en-US" dirty="0" smtClean="0"/>
              <a:t>Count numbers coming in, where they go, ask them a few pre-written</a:t>
            </a:r>
            <a:r>
              <a:rPr lang="en-US" baseline="0" dirty="0" smtClean="0"/>
              <a:t> questions, have gallery attendants record comments or numbers</a:t>
            </a:r>
          </a:p>
          <a:p>
            <a:r>
              <a:rPr lang="en-US" baseline="0" dirty="0" smtClean="0"/>
              <a:t>Make sure the video monitor loop doesn’t stop, etc.</a:t>
            </a:r>
          </a:p>
          <a:p>
            <a:r>
              <a:rPr lang="en-US" baseline="0" dirty="0" smtClean="0"/>
              <a:t>Make sure the wall labels don’t peel off when the temperature changes over the course of a few days.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44</a:t>
            </a:fld>
            <a:endParaRPr lang="en-US"/>
          </a:p>
        </p:txBody>
      </p:sp>
    </p:spTree>
    <p:extLst>
      <p:ext uri="{BB962C8B-B14F-4D97-AF65-F5344CB8AC3E}">
        <p14:creationId xmlns:p14="http://schemas.microsoft.com/office/powerpoint/2010/main" val="1134453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this going to get done?</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45</a:t>
            </a:fld>
            <a:endParaRPr lang="en-US"/>
          </a:p>
        </p:txBody>
      </p:sp>
    </p:spTree>
    <p:extLst>
      <p:ext uri="{BB962C8B-B14F-4D97-AF65-F5344CB8AC3E}">
        <p14:creationId xmlns:p14="http://schemas.microsoft.com/office/powerpoint/2010/main" val="3197537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60821-9893-4E57-BA04-10D34D78D797}" type="slidenum">
              <a:rPr lang="en-US" smtClean="0"/>
              <a:t>46</a:t>
            </a:fld>
            <a:endParaRPr lang="en-US"/>
          </a:p>
        </p:txBody>
      </p:sp>
    </p:spTree>
    <p:extLst>
      <p:ext uri="{BB962C8B-B14F-4D97-AF65-F5344CB8AC3E}">
        <p14:creationId xmlns:p14="http://schemas.microsoft.com/office/powerpoint/2010/main" val="1204982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60821-9893-4E57-BA04-10D34D78D797}" type="slidenum">
              <a:rPr lang="en-US" smtClean="0"/>
              <a:t>47</a:t>
            </a:fld>
            <a:endParaRPr lang="en-US"/>
          </a:p>
        </p:txBody>
      </p:sp>
    </p:spTree>
    <p:extLst>
      <p:ext uri="{BB962C8B-B14F-4D97-AF65-F5344CB8AC3E}">
        <p14:creationId xmlns:p14="http://schemas.microsoft.com/office/powerpoint/2010/main" val="1493402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some of this stuff into action</a:t>
            </a:r>
          </a:p>
          <a:p>
            <a:endParaRPr lang="en-US" dirty="0" smtClean="0"/>
          </a:p>
          <a:p>
            <a:r>
              <a:rPr lang="en-US" dirty="0" smtClean="0"/>
              <a:t>Build an exhibit or at least an exhibit plan</a:t>
            </a:r>
          </a:p>
          <a:p>
            <a:r>
              <a:rPr lang="en-US" dirty="0" smtClean="0"/>
              <a:t>What </a:t>
            </a:r>
            <a:r>
              <a:rPr lang="en-US" dirty="0" smtClean="0"/>
              <a:t>do you want to </a:t>
            </a:r>
          </a:p>
          <a:p>
            <a:r>
              <a:rPr lang="en-US" dirty="0" smtClean="0"/>
              <a:t>Review</a:t>
            </a:r>
            <a:r>
              <a:rPr lang="en-US" baseline="0" dirty="0" smtClean="0"/>
              <a:t> the roles</a:t>
            </a:r>
          </a:p>
          <a:p>
            <a:r>
              <a:rPr lang="en-US" baseline="0" dirty="0" smtClean="0"/>
              <a:t>Summarize</a:t>
            </a:r>
          </a:p>
          <a:p>
            <a:r>
              <a:rPr lang="en-US" baseline="0" dirty="0" smtClean="0"/>
              <a:t>Good Instructions</a:t>
            </a:r>
            <a:endParaRPr lang="en-US" baseline="0" dirty="0" smtClean="0"/>
          </a:p>
          <a:p>
            <a:endParaRPr lang="en-US" baseline="0" dirty="0" smtClean="0"/>
          </a:p>
          <a:p>
            <a:r>
              <a:rPr lang="en-US" baseline="0" dirty="0" smtClean="0"/>
              <a:t>If you came with other members from your organization, get together and think about who will most likely take on which roles.</a:t>
            </a:r>
          </a:p>
          <a:p>
            <a:r>
              <a:rPr lang="en-US" baseline="0" dirty="0" smtClean="0"/>
              <a:t>Use your own object lists or scenarios. </a:t>
            </a:r>
          </a:p>
          <a:p>
            <a:r>
              <a:rPr lang="en-US" baseline="0" dirty="0" smtClean="0"/>
              <a:t>Make it useful to you</a:t>
            </a:r>
            <a:endParaRPr lang="en-US" baseline="0" dirty="0" smtClean="0"/>
          </a:p>
          <a:p>
            <a:endParaRPr lang="en-US" baseline="0" dirty="0" smtClean="0"/>
          </a:p>
          <a:p>
            <a:endParaRPr lang="en-US" baseline="0" dirty="0" smtClean="0"/>
          </a:p>
          <a:p>
            <a:r>
              <a:rPr lang="en-US" baseline="0" dirty="0" smtClean="0"/>
              <a:t>Hand out maps, map specifications, and a scenario</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49</a:t>
            </a:fld>
            <a:endParaRPr lang="en-US"/>
          </a:p>
        </p:txBody>
      </p:sp>
    </p:spTree>
    <p:extLst>
      <p:ext uri="{BB962C8B-B14F-4D97-AF65-F5344CB8AC3E}">
        <p14:creationId xmlns:p14="http://schemas.microsoft.com/office/powerpoint/2010/main" val="31092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60821-9893-4E57-BA04-10D34D78D797}" type="slidenum">
              <a:rPr lang="en-US" smtClean="0"/>
              <a:t>53</a:t>
            </a:fld>
            <a:endParaRPr lang="en-US"/>
          </a:p>
        </p:txBody>
      </p:sp>
    </p:spTree>
    <p:extLst>
      <p:ext uri="{BB962C8B-B14F-4D97-AF65-F5344CB8AC3E}">
        <p14:creationId xmlns:p14="http://schemas.microsoft.com/office/powerpoint/2010/main" val="3410977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Dee Kramer and </a:t>
            </a:r>
            <a:r>
              <a:rPr lang="en-US" smtClean="0"/>
              <a:t>Emily </a:t>
            </a:r>
            <a:r>
              <a:rPr lang="en-US" smtClean="0"/>
              <a:t>Vigor!</a:t>
            </a:r>
            <a:endParaRPr lang="en-US" dirty="0" smtClean="0"/>
          </a:p>
          <a:p>
            <a:r>
              <a:rPr lang="en-US" dirty="0" smtClean="0"/>
              <a:t>Thank the workshop</a:t>
            </a:r>
            <a:r>
              <a:rPr lang="en-US" baseline="0" dirty="0" smtClean="0"/>
              <a:t> </a:t>
            </a:r>
            <a:r>
              <a:rPr lang="en-US" baseline="0" dirty="0" smtClean="0"/>
              <a:t>participants!!</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54</a:t>
            </a:fld>
            <a:endParaRPr lang="en-US"/>
          </a:p>
        </p:txBody>
      </p:sp>
    </p:spTree>
    <p:extLst>
      <p:ext uri="{BB962C8B-B14F-4D97-AF65-F5344CB8AC3E}">
        <p14:creationId xmlns:p14="http://schemas.microsoft.com/office/powerpoint/2010/main" val="333307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 these are not formal gallery spaces, </a:t>
            </a:r>
            <a:r>
              <a:rPr lang="en-US" dirty="0" smtClean="0"/>
              <a:t>they are spaces like yours</a:t>
            </a:r>
            <a:endParaRPr lang="en-US" dirty="0" smtClean="0"/>
          </a:p>
          <a:p>
            <a:pPr marL="171450" indent="-171450">
              <a:buFont typeface="Arial" panose="020B0604020202020204" pitchFamily="34" charset="0"/>
              <a:buChar char="•"/>
            </a:pPr>
            <a:r>
              <a:rPr lang="en-US" baseline="0" dirty="0" smtClean="0"/>
              <a:t>will </a:t>
            </a:r>
            <a:r>
              <a:rPr lang="en-US" baseline="0" dirty="0" smtClean="0"/>
              <a:t>illustrate the height and depth of the spaces I have to work with, and what kind of visibility they had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Archives are often a lot of papers, but every body gets in these objects maybe stuck in boxes along with the papers, maybe it’s a poster collection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#1 </a:t>
            </a:r>
            <a:r>
              <a:rPr lang="en-US" b="1" baseline="0" dirty="0" smtClean="0"/>
              <a:t>----for Archives to do exhibits: You </a:t>
            </a:r>
            <a:r>
              <a:rPr lang="en-US" b="1" baseline="0" dirty="0" smtClean="0"/>
              <a:t>need to separate out these things, for the health of the objects and the </a:t>
            </a:r>
            <a:r>
              <a:rPr lang="en-US" b="1" baseline="0" dirty="0" smtClean="0"/>
              <a:t>collection depends on it, what are you going to do with them?</a:t>
            </a:r>
            <a:endParaRPr lang="en-US" b="1"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Example of the </a:t>
            </a:r>
            <a:r>
              <a:rPr lang="en-US" baseline="0" dirty="0" smtClean="0"/>
              <a:t>matches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2008 I</a:t>
            </a:r>
            <a:r>
              <a:rPr lang="en-US" baseline="0" dirty="0" smtClean="0"/>
              <a:t> started interning at the Labor Archives and Research Center.  </a:t>
            </a:r>
          </a:p>
          <a:p>
            <a:pPr marL="171450" indent="-171450">
              <a:buFont typeface="Arial" panose="020B0604020202020204" pitchFamily="34" charset="0"/>
              <a:buChar char="•"/>
            </a:pPr>
            <a:r>
              <a:rPr lang="en-US" baseline="0" dirty="0" smtClean="0"/>
              <a:t>Art </a:t>
            </a:r>
            <a:r>
              <a:rPr lang="en-US" baseline="0" dirty="0" smtClean="0"/>
              <a:t>Department – always empty at the beginning of the semester before the students have created artwork; prior RELATIONSHIP allowed me to call the person who had the key…</a:t>
            </a:r>
          </a:p>
          <a:p>
            <a:pPr marL="171450" indent="-171450">
              <a:buFont typeface="Arial" panose="020B0604020202020204" pitchFamily="34" charset="0"/>
              <a:buChar char="•"/>
            </a:pPr>
            <a:r>
              <a:rPr lang="en-US" baseline="0" dirty="0" smtClean="0"/>
              <a:t>This </a:t>
            </a:r>
            <a:r>
              <a:rPr lang="en-US" baseline="0" dirty="0" smtClean="0"/>
              <a:t>is a walk through space</a:t>
            </a:r>
            <a:endParaRPr lang="en-US" baseline="0" dirty="0" smtClean="0"/>
          </a:p>
          <a:p>
            <a:pPr marL="171450" indent="-171450">
              <a:buFont typeface="Arial" panose="020B0604020202020204" pitchFamily="34" charset="0"/>
              <a:buChar char="•"/>
            </a:pPr>
            <a:r>
              <a:rPr lang="en-US" b="1" baseline="0" dirty="0" smtClean="0"/>
              <a:t>#2 </a:t>
            </a:r>
            <a:r>
              <a:rPr lang="en-US" b="1" baseline="0" dirty="0" smtClean="0"/>
              <a:t>---for Archives to do exhibits: Because </a:t>
            </a:r>
            <a:r>
              <a:rPr lang="en-US" b="1" baseline="0" dirty="0" smtClean="0"/>
              <a:t>it’s an empty space – </a:t>
            </a:r>
            <a:r>
              <a:rPr lang="en-US" b="1" baseline="0" dirty="0" smtClean="0"/>
              <a:t>maybe </a:t>
            </a:r>
            <a:r>
              <a:rPr lang="en-US" b="1" baseline="0" dirty="0" smtClean="0"/>
              <a:t>someone says you have to fill it or you just can’t stand to see an empty display </a:t>
            </a:r>
            <a:r>
              <a:rPr lang="en-US" b="1" baseline="0" dirty="0" smtClean="0"/>
              <a:t>case</a:t>
            </a:r>
            <a:endParaRPr lang="en-US" b="1" dirty="0"/>
          </a:p>
        </p:txBody>
      </p:sp>
      <p:sp>
        <p:nvSpPr>
          <p:cNvPr id="4" name="Slide Number Placeholder 3"/>
          <p:cNvSpPr>
            <a:spLocks noGrp="1"/>
          </p:cNvSpPr>
          <p:nvPr>
            <p:ph type="sldNum" sz="quarter" idx="10"/>
          </p:nvPr>
        </p:nvSpPr>
        <p:spPr/>
        <p:txBody>
          <a:bodyPr/>
          <a:lstStyle/>
          <a:p>
            <a:fld id="{F6F60821-9893-4E57-BA04-10D34D78D797}" type="slidenum">
              <a:rPr lang="en-US" smtClean="0"/>
              <a:t>5</a:t>
            </a:fld>
            <a:endParaRPr lang="en-US"/>
          </a:p>
        </p:txBody>
      </p:sp>
    </p:spTree>
    <p:extLst>
      <p:ext uri="{BB962C8B-B14F-4D97-AF65-F5344CB8AC3E}">
        <p14:creationId xmlns:p14="http://schemas.microsoft.com/office/powerpoint/2010/main" val="192308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Still with the Labor Archives in our old space</a:t>
            </a:r>
          </a:p>
          <a:p>
            <a:r>
              <a:rPr lang="en-US" baseline="0" dirty="0" smtClean="0"/>
              <a:t>2009 </a:t>
            </a:r>
            <a:r>
              <a:rPr lang="en-US" baseline="0" dirty="0" smtClean="0"/>
              <a:t>The 1934 General Strike. 75</a:t>
            </a:r>
            <a:r>
              <a:rPr lang="en-US" baseline="30000" dirty="0" smtClean="0"/>
              <a:t>th</a:t>
            </a:r>
            <a:r>
              <a:rPr lang="en-US" baseline="0" dirty="0" smtClean="0"/>
              <a:t> Anniversary. Reading Room, four small cases.</a:t>
            </a:r>
          </a:p>
          <a:p>
            <a:r>
              <a:rPr lang="en-US" baseline="0" dirty="0" smtClean="0"/>
              <a:t> Put together these artifacts and documents to highlight the collection and tell the story. </a:t>
            </a:r>
          </a:p>
          <a:p>
            <a:r>
              <a:rPr lang="en-US" baseline="0" dirty="0" smtClean="0"/>
              <a:t>We had a brochure to tell  about the specific objects in the cases. </a:t>
            </a:r>
          </a:p>
          <a:p>
            <a:r>
              <a:rPr lang="en-US" baseline="0" dirty="0" smtClean="0"/>
              <a:t>People are staying in this room longer, but they’re not here to see the exhibit. Mostly looked at it when they were waiting for materials to be pulled</a:t>
            </a:r>
          </a:p>
          <a:p>
            <a:r>
              <a:rPr lang="en-US" baseline="0" dirty="0" smtClean="0"/>
              <a:t>Person on staff considered himself an expert, was upset that I was asked to do this, but this isn’t about writing a book, it’s about using visuals to create a story.</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6</a:t>
            </a:fld>
            <a:endParaRPr lang="en-US"/>
          </a:p>
        </p:txBody>
      </p:sp>
    </p:spTree>
    <p:extLst>
      <p:ext uri="{BB962C8B-B14F-4D97-AF65-F5344CB8AC3E}">
        <p14:creationId xmlns:p14="http://schemas.microsoft.com/office/powerpoint/2010/main" val="98106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2010 Thesis</a:t>
            </a:r>
            <a:r>
              <a:rPr lang="en-US" baseline="0" dirty="0" smtClean="0"/>
              <a:t> </a:t>
            </a:r>
            <a:r>
              <a:rPr lang="en-US" baseline="0" dirty="0" smtClean="0"/>
              <a:t>exhibit: </a:t>
            </a:r>
            <a:endParaRPr lang="en-US" baseline="0" dirty="0" smtClean="0"/>
          </a:p>
          <a:p>
            <a:r>
              <a:rPr lang="en-US" baseline="0" dirty="0" smtClean="0"/>
              <a:t>again</a:t>
            </a:r>
            <a:r>
              <a:rPr lang="en-US" baseline="0" dirty="0" smtClean="0"/>
              <a:t>, primarily a walk through space. </a:t>
            </a:r>
          </a:p>
          <a:p>
            <a:r>
              <a:rPr lang="en-US" baseline="0" dirty="0" smtClean="0"/>
              <a:t>Documents drawn from the Labor Archives and Research Center, also pins and booklets. </a:t>
            </a:r>
          </a:p>
          <a:p>
            <a:r>
              <a:rPr lang="en-US" baseline="0" dirty="0" smtClean="0"/>
              <a:t>San Francisco History Center at the SFPL </a:t>
            </a:r>
            <a:r>
              <a:rPr lang="en-US" baseline="0" dirty="0" smtClean="0"/>
              <a:t>had documents, and original newspaper photographs.  </a:t>
            </a:r>
          </a:p>
          <a:p>
            <a:r>
              <a:rPr lang="en-US" baseline="0" dirty="0" smtClean="0"/>
              <a:t>We included a loop of part of an oral interview by John </a:t>
            </a:r>
            <a:r>
              <a:rPr lang="en-US" baseline="0" dirty="0" err="1" smtClean="0"/>
              <a:t>Elrick</a:t>
            </a:r>
            <a:r>
              <a:rPr lang="en-US" baseline="0" dirty="0" smtClean="0"/>
              <a:t>, a history grad student.</a:t>
            </a:r>
          </a:p>
          <a:p>
            <a:endParaRPr lang="en-US" baseline="0" dirty="0" smtClean="0"/>
          </a:p>
        </p:txBody>
      </p:sp>
      <p:sp>
        <p:nvSpPr>
          <p:cNvPr id="4" name="Slide Number Placeholder 3"/>
          <p:cNvSpPr>
            <a:spLocks noGrp="1"/>
          </p:cNvSpPr>
          <p:nvPr>
            <p:ph type="sldNum" sz="quarter" idx="10"/>
          </p:nvPr>
        </p:nvSpPr>
        <p:spPr/>
        <p:txBody>
          <a:bodyPr/>
          <a:lstStyle/>
          <a:p>
            <a:fld id="{F6F60821-9893-4E57-BA04-10D34D78D797}" type="slidenum">
              <a:rPr lang="en-US" smtClean="0"/>
              <a:t>7</a:t>
            </a:fld>
            <a:endParaRPr lang="en-US"/>
          </a:p>
        </p:txBody>
      </p:sp>
    </p:spTree>
    <p:extLst>
      <p:ext uri="{BB962C8B-B14F-4D97-AF65-F5344CB8AC3E}">
        <p14:creationId xmlns:p14="http://schemas.microsoft.com/office/powerpoint/2010/main" val="64827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Images</a:t>
            </a:r>
            <a:r>
              <a:rPr lang="en-US" baseline="0" dirty="0" smtClean="0"/>
              <a:t> by Phiz </a:t>
            </a:r>
            <a:r>
              <a:rPr lang="en-US" baseline="0" dirty="0" err="1" smtClean="0"/>
              <a:t>Mezey</a:t>
            </a:r>
            <a:r>
              <a:rPr lang="en-US" baseline="0" dirty="0" smtClean="0"/>
              <a:t> were the driving force behind the exhibit. We had them stand alone in a clean case, and used the photo morgue photos with the edit lines to distinguish</a:t>
            </a:r>
          </a:p>
          <a:p>
            <a:pPr marL="171450" indent="-171450">
              <a:buFont typeface="Arial" panose="020B0604020202020204" pitchFamily="34" charset="0"/>
              <a:buChar char="•"/>
            </a:pPr>
            <a:r>
              <a:rPr lang="en-US" baseline="0" dirty="0" smtClean="0"/>
              <a:t>About 300 letters to the Mayor, John Shelley,</a:t>
            </a:r>
          </a:p>
          <a:p>
            <a:pPr marL="628650" lvl="1" indent="-171450">
              <a:buFont typeface="Arial" panose="020B0604020202020204" pitchFamily="34" charset="0"/>
              <a:buChar char="•"/>
            </a:pPr>
            <a:r>
              <a:rPr lang="en-US" baseline="0" dirty="0" smtClean="0"/>
              <a:t>included </a:t>
            </a:r>
            <a:r>
              <a:rPr lang="en-US" baseline="0" dirty="0" smtClean="0"/>
              <a:t>positive and negative, put ugly language at the bottom, used pull out quotes to show what the main themes were, and more powerful statements. </a:t>
            </a:r>
            <a:endParaRPr lang="en-US" baseline="0" dirty="0" smtClean="0"/>
          </a:p>
          <a:p>
            <a:pPr marL="628650" lvl="1" indent="-171450">
              <a:buFont typeface="Arial" panose="020B0604020202020204" pitchFamily="34" charset="0"/>
              <a:buChar char="•"/>
            </a:pPr>
            <a:r>
              <a:rPr lang="en-US" baseline="0" dirty="0" smtClean="0"/>
              <a:t>It meant READING ALL THE LETTERS, this is the type of work that people often don’t understand goes into curation</a:t>
            </a:r>
            <a:endParaRPr lang="en-US" baseline="0" dirty="0" smtClean="0"/>
          </a:p>
          <a:p>
            <a:pPr marL="628650" lvl="1" indent="-171450">
              <a:buFont typeface="Arial" panose="020B0604020202020204" pitchFamily="34" charset="0"/>
              <a:buChar char="•"/>
            </a:pPr>
            <a:r>
              <a:rPr lang="en-US" baseline="0" dirty="0" smtClean="0"/>
              <a:t>Form response letter from the mayor was in the middle.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a:t>
            </a:r>
            <a:r>
              <a:rPr lang="en-US" b="1" baseline="0" dirty="0" smtClean="0"/>
              <a:t>3---- </a:t>
            </a:r>
            <a:r>
              <a:rPr lang="en-US" b="1" baseline="0" dirty="0" smtClean="0"/>
              <a:t>The best reason </a:t>
            </a:r>
            <a:r>
              <a:rPr lang="en-US" b="1" baseline="0" dirty="0" smtClean="0"/>
              <a:t>for Archives to do exhibitions: of </a:t>
            </a:r>
            <a:r>
              <a:rPr lang="en-US" b="1" baseline="0" dirty="0" smtClean="0"/>
              <a:t>course is to draw visually draw attention to a collection or an untold story.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Again, documents can be kind of boring, if you rope people in with objects that are visually or historically riveting, they will want to know more, and ideally go to your collections</a:t>
            </a:r>
            <a:r>
              <a:rPr lang="en-US" baseline="0" dirty="0" smtClean="0"/>
              <a:t>. </a:t>
            </a:r>
            <a:r>
              <a:rPr lang="en-US" u="sng" baseline="0" dirty="0" smtClean="0"/>
              <a:t>Vis</a:t>
            </a:r>
            <a:r>
              <a:rPr lang="en-US" u="sng" dirty="0" smtClean="0"/>
              <a:t>ually draw attention to your collections</a:t>
            </a:r>
            <a:endParaRPr lang="en-US" u="sng" baseline="0" dirty="0" smtClean="0"/>
          </a:p>
          <a:p>
            <a:pPr marL="171450" indent="-171450">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EG: Recent experience of a fellow contacted </a:t>
            </a:r>
            <a:r>
              <a:rPr lang="en-US" baseline="0" dirty="0" smtClean="0"/>
              <a:t>me through linked </a:t>
            </a:r>
            <a:r>
              <a:rPr lang="en-US" baseline="0" dirty="0" smtClean="0"/>
              <a:t>in re: his teenager </a:t>
            </a:r>
            <a:r>
              <a:rPr lang="en-US" baseline="0" dirty="0" smtClean="0"/>
              <a:t>in England, </a:t>
            </a:r>
            <a:r>
              <a:rPr lang="en-US" baseline="0" dirty="0" err="1" smtClean="0"/>
              <a:t>studing</a:t>
            </a:r>
            <a:r>
              <a:rPr lang="en-US" baseline="0" dirty="0" smtClean="0"/>
              <a:t> U.S. Civil Rights Movement – knows it’s no longer on exhibit BUT IS INTERESTED IN LOOKING AT THE MATERIAL! Woot </a:t>
            </a:r>
            <a:r>
              <a:rPr lang="en-US" baseline="0" dirty="0" err="1" smtClean="0"/>
              <a:t>woot</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8</a:t>
            </a:fld>
            <a:endParaRPr lang="en-US"/>
          </a:p>
        </p:txBody>
      </p:sp>
    </p:spTree>
    <p:extLst>
      <p:ext uri="{BB962C8B-B14F-4D97-AF65-F5344CB8AC3E}">
        <p14:creationId xmlns:p14="http://schemas.microsoft.com/office/powerpoint/2010/main" val="286994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City</a:t>
            </a:r>
            <a:r>
              <a:rPr lang="en-US" baseline="0" dirty="0" smtClean="0"/>
              <a:t> College of San Francisco asked us to put it up, </a:t>
            </a:r>
          </a:p>
          <a:p>
            <a:pPr marL="171450" indent="-171450">
              <a:buFont typeface="Arial" panose="020B0604020202020204" pitchFamily="34" charset="0"/>
              <a:buChar char="•"/>
            </a:pPr>
            <a:r>
              <a:rPr lang="en-US" baseline="0" dirty="0" smtClean="0"/>
              <a:t>used the long cases on the left as a way to create a timeline. </a:t>
            </a:r>
          </a:p>
          <a:p>
            <a:pPr marL="171450" indent="-171450">
              <a:buFont typeface="Arial" panose="020B0604020202020204" pitchFamily="34" charset="0"/>
              <a:buChar char="•"/>
            </a:pPr>
            <a:r>
              <a:rPr lang="en-US" baseline="0" dirty="0" smtClean="0"/>
              <a:t>Phiz </a:t>
            </a:r>
            <a:r>
              <a:rPr lang="en-US" baseline="0" dirty="0" err="1" smtClean="0"/>
              <a:t>Mezey’s</a:t>
            </a:r>
            <a:r>
              <a:rPr lang="en-US" baseline="0" dirty="0" smtClean="0"/>
              <a:t> photos were stand </a:t>
            </a:r>
            <a:r>
              <a:rPr lang="en-US" baseline="0" dirty="0" smtClean="0"/>
              <a:t>alone</a:t>
            </a:r>
            <a:endParaRPr lang="en-US" baseline="0" dirty="0" smtClean="0"/>
          </a:p>
          <a:p>
            <a:pPr marL="171450" indent="-171450">
              <a:buFont typeface="Arial" panose="020B0604020202020204" pitchFamily="34" charset="0"/>
              <a:buChar char="•"/>
            </a:pPr>
            <a:r>
              <a:rPr lang="en-US" baseline="0" dirty="0" smtClean="0"/>
              <a:t>Then these other cases were used for the map, the opening text, books relating to the subject. </a:t>
            </a:r>
          </a:p>
          <a:p>
            <a:pPr marL="171450" indent="-171450">
              <a:buFont typeface="Arial" panose="020B0604020202020204" pitchFamily="34" charset="0"/>
              <a:buChar char="•"/>
            </a:pPr>
            <a:r>
              <a:rPr lang="en-US" baseline="0" dirty="0" smtClean="0"/>
              <a:t>Used scanned copies from the library, original material from Labor Archives. </a:t>
            </a:r>
          </a:p>
          <a:p>
            <a:pPr marL="171450" indent="-171450">
              <a:buFont typeface="Arial" panose="020B0604020202020204" pitchFamily="34" charset="0"/>
              <a:buChar char="•"/>
            </a:pPr>
            <a:r>
              <a:rPr lang="en-US" baseline="0" dirty="0" smtClean="0"/>
              <a:t>Borrowed </a:t>
            </a:r>
            <a:r>
              <a:rPr lang="en-US" baseline="0" dirty="0" smtClean="0"/>
              <a:t>Phiz’s prints again</a:t>
            </a:r>
            <a:r>
              <a:rPr lang="en-US" baseline="0" dirty="0" smtClean="0"/>
              <a:t>.</a:t>
            </a:r>
          </a:p>
          <a:p>
            <a:pPr marL="171450" indent="-171450">
              <a:buFont typeface="Arial" panose="020B0604020202020204" pitchFamily="34" charset="0"/>
              <a:buChar char="•"/>
            </a:pPr>
            <a:r>
              <a:rPr lang="en-US" baseline="0" dirty="0" smtClean="0"/>
              <a:t>The curation was already done, I had to re-format the ideas to fit the space.</a:t>
            </a:r>
            <a:endParaRPr lang="en-US" dirty="0"/>
          </a:p>
        </p:txBody>
      </p:sp>
      <p:sp>
        <p:nvSpPr>
          <p:cNvPr id="4" name="Slide Number Placeholder 3"/>
          <p:cNvSpPr>
            <a:spLocks noGrp="1"/>
          </p:cNvSpPr>
          <p:nvPr>
            <p:ph type="sldNum" sz="quarter" idx="10"/>
          </p:nvPr>
        </p:nvSpPr>
        <p:spPr/>
        <p:txBody>
          <a:bodyPr/>
          <a:lstStyle/>
          <a:p>
            <a:fld id="{F6F60821-9893-4E57-BA04-10D34D78D797}" type="slidenum">
              <a:rPr lang="en-US" smtClean="0"/>
              <a:t>9</a:t>
            </a:fld>
            <a:endParaRPr lang="en-US"/>
          </a:p>
        </p:txBody>
      </p:sp>
    </p:spTree>
    <p:extLst>
      <p:ext uri="{BB962C8B-B14F-4D97-AF65-F5344CB8AC3E}">
        <p14:creationId xmlns:p14="http://schemas.microsoft.com/office/powerpoint/2010/main" val="188800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421A6-BB5C-441C-8FF9-1EE33721155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69EE8-8F10-4C1D-B4B4-88DDE11F0D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97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421A6-BB5C-441C-8FF9-1EE33721155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52237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421A6-BB5C-441C-8FF9-1EE33721155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423887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421A6-BB5C-441C-8FF9-1EE33721155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375621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21A6-BB5C-441C-8FF9-1EE337211551}"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69EE8-8F10-4C1D-B4B4-88DDE11F0D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63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421A6-BB5C-441C-8FF9-1EE337211551}"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312291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421A6-BB5C-441C-8FF9-1EE337211551}"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359902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3421A6-BB5C-441C-8FF9-1EE337211551}"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411719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3421A6-BB5C-441C-8FF9-1EE337211551}" type="datetimeFigureOut">
              <a:rPr lang="en-US" smtClean="0"/>
              <a:t>4/23/2015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322770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3421A6-BB5C-441C-8FF9-1EE337211551}" type="datetimeFigureOut">
              <a:rPr lang="en-US" smtClean="0"/>
              <a:t>4/23/2015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969EE8-8F10-4C1D-B4B4-88DDE11F0D82}" type="slidenum">
              <a:rPr lang="en-US" smtClean="0"/>
              <a:t>‹#›</a:t>
            </a:fld>
            <a:endParaRPr lang="en-US"/>
          </a:p>
        </p:txBody>
      </p:sp>
    </p:spTree>
    <p:extLst>
      <p:ext uri="{BB962C8B-B14F-4D97-AF65-F5344CB8AC3E}">
        <p14:creationId xmlns:p14="http://schemas.microsoft.com/office/powerpoint/2010/main" val="2645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21A6-BB5C-441C-8FF9-1EE337211551}"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69EE8-8F10-4C1D-B4B4-88DDE11F0D82}" type="slidenum">
              <a:rPr lang="en-US" smtClean="0"/>
              <a:t>‹#›</a:t>
            </a:fld>
            <a:endParaRPr lang="en-US"/>
          </a:p>
        </p:txBody>
      </p:sp>
    </p:spTree>
    <p:extLst>
      <p:ext uri="{BB962C8B-B14F-4D97-AF65-F5344CB8AC3E}">
        <p14:creationId xmlns:p14="http://schemas.microsoft.com/office/powerpoint/2010/main" val="230708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3421A6-BB5C-441C-8FF9-1EE337211551}" type="datetimeFigureOut">
              <a:rPr lang="en-US" smtClean="0"/>
              <a:t>4/23/2015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969EE8-8F10-4C1D-B4B4-88DDE11F0D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5160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6219"/>
            <a:ext cx="10058400" cy="2210764"/>
          </a:xfrm>
        </p:spPr>
        <p:txBody>
          <a:bodyPr/>
          <a:lstStyle/>
          <a:p>
            <a:r>
              <a:rPr lang="en-US" dirty="0" smtClean="0"/>
              <a:t>Exhibitions for Beginners</a:t>
            </a:r>
            <a:endParaRPr lang="en-US" dirty="0"/>
          </a:p>
        </p:txBody>
      </p:sp>
      <p:sp>
        <p:nvSpPr>
          <p:cNvPr id="3" name="Subtitle 2"/>
          <p:cNvSpPr>
            <a:spLocks noGrp="1"/>
          </p:cNvSpPr>
          <p:nvPr>
            <p:ph type="subTitle" idx="1"/>
          </p:nvPr>
        </p:nvSpPr>
        <p:spPr>
          <a:xfrm>
            <a:off x="1100051" y="2476983"/>
            <a:ext cx="10058400" cy="3634450"/>
          </a:xfrm>
        </p:spPr>
        <p:txBody>
          <a:bodyPr>
            <a:normAutofit/>
          </a:bodyPr>
          <a:lstStyle/>
          <a:p>
            <a:r>
              <a:rPr lang="en-US" dirty="0" smtClean="0"/>
              <a:t>Society of CA Archivists</a:t>
            </a:r>
          </a:p>
          <a:p>
            <a:r>
              <a:rPr lang="en-US" dirty="0" smtClean="0"/>
              <a:t>Environmental Design Archives, </a:t>
            </a:r>
          </a:p>
          <a:p>
            <a:r>
              <a:rPr lang="en-US" dirty="0" smtClean="0"/>
              <a:t>University of California Berkeley, </a:t>
            </a:r>
            <a:r>
              <a:rPr lang="en-US" dirty="0" err="1" smtClean="0"/>
              <a:t>wurster</a:t>
            </a:r>
            <a:r>
              <a:rPr lang="en-US" dirty="0" smtClean="0"/>
              <a:t> hall, Room 280</a:t>
            </a:r>
          </a:p>
          <a:p>
            <a:r>
              <a:rPr lang="en-US" dirty="0" smtClean="0"/>
              <a:t>April 17, 2015</a:t>
            </a:r>
          </a:p>
          <a:p>
            <a:r>
              <a:rPr lang="en-US" dirty="0" smtClean="0"/>
              <a:t>Nancy J. Arms Simon</a:t>
            </a:r>
          </a:p>
          <a:p>
            <a:r>
              <a:rPr lang="en-US" dirty="0" smtClean="0"/>
              <a:t>Visual Resources Specialist / Library Fine Art specialist</a:t>
            </a:r>
          </a:p>
          <a:p>
            <a:r>
              <a:rPr lang="en-US" dirty="0" smtClean="0"/>
              <a:t>Leonard Library at San Francisco State University</a:t>
            </a:r>
          </a:p>
          <a:p>
            <a:endParaRPr lang="en-US" dirty="0" smtClean="0"/>
          </a:p>
        </p:txBody>
      </p:sp>
    </p:spTree>
    <p:extLst>
      <p:ext uri="{BB962C8B-B14F-4D97-AF65-F5344CB8AC3E}">
        <p14:creationId xmlns:p14="http://schemas.microsoft.com/office/powerpoint/2010/main" val="418971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166255"/>
            <a:ext cx="11720945" cy="2469717"/>
          </a:xfrm>
        </p:spPr>
        <p:txBody>
          <a:bodyPr>
            <a:normAutofit/>
          </a:bodyPr>
          <a:lstStyle/>
          <a:p>
            <a:r>
              <a:rPr lang="en-US" sz="3200" i="1" dirty="0" smtClean="0"/>
              <a:t>Occupation! Economic Justice as a Civil Right in San Francisco, 1963 – 64</a:t>
            </a:r>
            <a:r>
              <a:rPr lang="en-US" sz="3200" dirty="0" smtClean="0"/>
              <a:t/>
            </a:r>
            <a:br>
              <a:rPr lang="en-US" sz="3200" dirty="0" smtClean="0"/>
            </a:br>
            <a:r>
              <a:rPr lang="en-US" sz="3200" dirty="0" smtClean="0"/>
              <a:t/>
            </a:r>
            <a:br>
              <a:rPr lang="en-US" sz="3200" dirty="0" smtClean="0"/>
            </a:br>
            <a:r>
              <a:rPr lang="en-US" sz="3200" dirty="0" smtClean="0"/>
              <a:t>Leonard Library at San Francisco State University</a:t>
            </a:r>
            <a:br>
              <a:rPr lang="en-US" sz="3200" dirty="0" smtClean="0"/>
            </a:br>
            <a:r>
              <a:rPr lang="en-US" sz="3200" dirty="0"/>
              <a:t>	</a:t>
            </a:r>
            <a:r>
              <a:rPr lang="en-US" sz="3200" dirty="0" smtClean="0"/>
              <a:t>Museum Studies 730 Exhibit Design and Planning</a:t>
            </a:r>
            <a:endParaRPr lang="en-US" sz="3200"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651358"/>
            <a:ext cx="4077710" cy="3058283"/>
          </a:xfrm>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9" y="2688649"/>
            <a:ext cx="4027198" cy="3020398"/>
          </a:xfrm>
        </p:spPr>
      </p:pic>
    </p:spTree>
    <p:extLst>
      <p:ext uri="{BB962C8B-B14F-4D97-AF65-F5344CB8AC3E}">
        <p14:creationId xmlns:p14="http://schemas.microsoft.com/office/powerpoint/2010/main" val="420032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163" y="286603"/>
            <a:ext cx="11603959" cy="1450757"/>
          </a:xfrm>
        </p:spPr>
        <p:txBody>
          <a:bodyPr>
            <a:noAutofit/>
          </a:bodyPr>
          <a:lstStyle/>
          <a:p>
            <a:r>
              <a:rPr lang="en-US" sz="3600" i="1" dirty="0" err="1" smtClean="0">
                <a:latin typeface="+mn-lt"/>
              </a:rPr>
              <a:t>Siméon</a:t>
            </a:r>
            <a:r>
              <a:rPr lang="en-US" sz="3600" b="1" i="1" dirty="0" smtClean="0"/>
              <a:t> </a:t>
            </a:r>
            <a:r>
              <a:rPr lang="en-US" sz="3600" b="1" i="1" dirty="0" err="1" smtClean="0"/>
              <a:t>P</a:t>
            </a:r>
            <a:r>
              <a:rPr lang="en-US" sz="3600" i="1" dirty="0" err="1" smtClean="0">
                <a:latin typeface="+mn-lt"/>
              </a:rPr>
              <a:t>é</a:t>
            </a:r>
            <a:r>
              <a:rPr lang="en-US" sz="3600" b="1" i="1" dirty="0" err="1" smtClean="0"/>
              <a:t>lenc</a:t>
            </a:r>
            <a:r>
              <a:rPr lang="en-US" sz="3600" b="1" i="1" dirty="0" smtClean="0"/>
              <a:t>: Works from the Leonard Library Fine Art Collection</a:t>
            </a:r>
            <a:br>
              <a:rPr lang="en-US" sz="3600" b="1" i="1" dirty="0" smtClean="0"/>
            </a:br>
            <a:r>
              <a:rPr lang="en-US" sz="3600" b="1" dirty="0" smtClean="0"/>
              <a:t>Leonard Library Special Collections Gallery</a:t>
            </a:r>
            <a:endParaRPr lang="en-US" sz="36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0164" y="1984362"/>
            <a:ext cx="5744716" cy="1240432"/>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301365" y="1984362"/>
            <a:ext cx="5602758" cy="1240432"/>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8729" y="3450796"/>
            <a:ext cx="3777816" cy="283336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4011" y="3450796"/>
            <a:ext cx="3708544" cy="2781408"/>
          </a:xfrm>
          <a:prstGeom prst="rect">
            <a:avLst/>
          </a:prstGeom>
        </p:spPr>
      </p:pic>
    </p:spTree>
    <p:extLst>
      <p:ext uri="{BB962C8B-B14F-4D97-AF65-F5344CB8AC3E}">
        <p14:creationId xmlns:p14="http://schemas.microsoft.com/office/powerpoint/2010/main" val="384844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Be Doing Today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crash-course </a:t>
            </a:r>
            <a:r>
              <a:rPr lang="en-US" dirty="0"/>
              <a:t>in conceptualizing, creating, and evaluating exhibits. </a:t>
            </a:r>
            <a:endParaRPr lang="en-US" dirty="0" smtClean="0"/>
          </a:p>
          <a:p>
            <a:pPr marL="457200" indent="-457200">
              <a:buFont typeface="+mj-lt"/>
              <a:buAutoNum type="arabicPeriod"/>
            </a:pPr>
            <a:r>
              <a:rPr lang="en-US" dirty="0" smtClean="0"/>
              <a:t>Assessing </a:t>
            </a:r>
            <a:r>
              <a:rPr lang="en-US" dirty="0"/>
              <a:t>available resources</a:t>
            </a:r>
          </a:p>
          <a:p>
            <a:pPr marL="457200" indent="-457200">
              <a:buFont typeface="+mj-lt"/>
              <a:buAutoNum type="arabicPeriod"/>
            </a:pPr>
            <a:r>
              <a:rPr lang="en-US" dirty="0"/>
              <a:t>Managing timelines and goals</a:t>
            </a:r>
          </a:p>
          <a:p>
            <a:pPr marL="457200" indent="-457200">
              <a:buFont typeface="+mj-lt"/>
              <a:buAutoNum type="arabicPeriod"/>
            </a:pPr>
            <a:r>
              <a:rPr lang="en-US" dirty="0"/>
              <a:t>Designing a compelling story and practical tips on how to tell it visually and textually</a:t>
            </a:r>
          </a:p>
          <a:p>
            <a:pPr marL="457200" indent="-457200">
              <a:buFont typeface="+mj-lt"/>
              <a:buAutoNum type="arabicPeriod"/>
            </a:pPr>
            <a:r>
              <a:rPr lang="en-US" dirty="0"/>
              <a:t>Basic design principles; and</a:t>
            </a:r>
          </a:p>
          <a:p>
            <a:pPr marL="457200" indent="-457200">
              <a:buFont typeface="+mj-lt"/>
              <a:buAutoNum type="arabicPeriod"/>
            </a:pPr>
            <a:r>
              <a:rPr lang="en-US" dirty="0"/>
              <a:t>Collections handling, care, and documentation.</a:t>
            </a:r>
          </a:p>
          <a:p>
            <a:pPr marL="457200" indent="-457200">
              <a:buFont typeface="+mj-lt"/>
              <a:buAutoNum type="arabicPeriod"/>
            </a:pPr>
            <a:r>
              <a:rPr lang="en-US" dirty="0"/>
              <a:t>The afternoon portion of the workshop is a small-group exercise in creating your own exhibit. </a:t>
            </a:r>
          </a:p>
        </p:txBody>
      </p:sp>
    </p:spTree>
    <p:extLst>
      <p:ext uri="{BB962C8B-B14F-4D97-AF65-F5344CB8AC3E}">
        <p14:creationId xmlns:p14="http://schemas.microsoft.com/office/powerpoint/2010/main" val="200953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about you, the workshop participant</a:t>
            </a:r>
            <a:endParaRPr lang="en-US" dirty="0"/>
          </a:p>
        </p:txBody>
      </p:sp>
      <p:sp>
        <p:nvSpPr>
          <p:cNvPr id="3" name="Content Placeholder 2"/>
          <p:cNvSpPr>
            <a:spLocks noGrp="1"/>
          </p:cNvSpPr>
          <p:nvPr>
            <p:ph idx="1"/>
          </p:nvPr>
        </p:nvSpPr>
        <p:spPr/>
        <p:txBody>
          <a:bodyPr/>
          <a:lstStyle/>
          <a:p>
            <a:r>
              <a:rPr lang="en-US" dirty="0" smtClean="0"/>
              <a:t>Name and Title</a:t>
            </a:r>
          </a:p>
          <a:p>
            <a:r>
              <a:rPr lang="en-US" dirty="0" smtClean="0"/>
              <a:t>What is your experience with exhibits?</a:t>
            </a:r>
          </a:p>
          <a:p>
            <a:r>
              <a:rPr lang="en-US" dirty="0" smtClean="0"/>
              <a:t>Where do you stand right now with exhibits in your institution? Or why did you take the workshop?</a:t>
            </a:r>
          </a:p>
          <a:p>
            <a:r>
              <a:rPr lang="en-US" dirty="0" smtClean="0"/>
              <a:t>What you’d like to get out of the workshop</a:t>
            </a:r>
          </a:p>
        </p:txBody>
      </p:sp>
    </p:spTree>
    <p:extLst>
      <p:ext uri="{BB962C8B-B14F-4D97-AF65-F5344CB8AC3E}">
        <p14:creationId xmlns:p14="http://schemas.microsoft.com/office/powerpoint/2010/main" val="62573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286604"/>
            <a:ext cx="11635051" cy="804778"/>
          </a:xfrm>
        </p:spPr>
        <p:txBody>
          <a:bodyPr>
            <a:normAutofit/>
          </a:bodyPr>
          <a:lstStyle/>
          <a:p>
            <a:r>
              <a:rPr lang="en-US" sz="4400" dirty="0" smtClean="0"/>
              <a:t>Archives vs Museums: Similarities and Differences</a:t>
            </a:r>
            <a:endParaRPr lang="en-US" sz="4400" dirty="0"/>
          </a:p>
        </p:txBody>
      </p:sp>
      <p:sp>
        <p:nvSpPr>
          <p:cNvPr id="6" name="Text Placeholder 5"/>
          <p:cNvSpPr>
            <a:spLocks noGrp="1"/>
          </p:cNvSpPr>
          <p:nvPr>
            <p:ph type="body" idx="1"/>
          </p:nvPr>
        </p:nvSpPr>
        <p:spPr>
          <a:xfrm>
            <a:off x="235973" y="1091382"/>
            <a:ext cx="4937760" cy="736282"/>
          </a:xfrm>
        </p:spPr>
        <p:txBody>
          <a:bodyPr/>
          <a:lstStyle/>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35040" y="2214193"/>
            <a:ext cx="2602875" cy="3378200"/>
          </a:xfrm>
        </p:spPr>
      </p:pic>
      <p:sp>
        <p:nvSpPr>
          <p:cNvPr id="7" name="Text Placeholder 6"/>
          <p:cNvSpPr>
            <a:spLocks noGrp="1"/>
          </p:cNvSpPr>
          <p:nvPr>
            <p:ph type="body" sz="quarter" idx="3"/>
          </p:nvPr>
        </p:nvSpPr>
        <p:spPr>
          <a:xfrm>
            <a:off x="6308737" y="1593963"/>
            <a:ext cx="5298605" cy="736282"/>
          </a:xfrm>
        </p:spPr>
        <p:txBody>
          <a:bodyPr>
            <a:normAutofit/>
          </a:bodyPr>
          <a:lstStyle/>
          <a:p>
            <a:r>
              <a:rPr lang="en-US" sz="1600" dirty="0" smtClean="0"/>
              <a:t>Courtesy of the Labor Archives and Research Center</a:t>
            </a:r>
          </a:p>
        </p:txBody>
      </p:sp>
      <p:pic>
        <p:nvPicPr>
          <p:cNvPr id="5" name="Content Placeholder 4"/>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9278164" y="2214193"/>
            <a:ext cx="2592861" cy="3378200"/>
          </a:xfrm>
        </p:spPr>
      </p:pic>
      <p:sp>
        <p:nvSpPr>
          <p:cNvPr id="9" name="TextBox 8"/>
          <p:cNvSpPr txBox="1"/>
          <p:nvPr/>
        </p:nvSpPr>
        <p:spPr>
          <a:xfrm>
            <a:off x="235974" y="2330245"/>
            <a:ext cx="5412658" cy="2585323"/>
          </a:xfrm>
          <a:prstGeom prst="rect">
            <a:avLst/>
          </a:prstGeom>
          <a:noFill/>
        </p:spPr>
        <p:txBody>
          <a:bodyPr wrap="square" rtlCol="0">
            <a:spAutoFit/>
          </a:bodyPr>
          <a:lstStyle/>
          <a:p>
            <a:r>
              <a:rPr lang="en-US" dirty="0"/>
              <a:t>Different </a:t>
            </a:r>
            <a:r>
              <a:rPr lang="en-US" dirty="0" smtClean="0"/>
              <a:t>approaches for collecting</a:t>
            </a:r>
          </a:p>
          <a:p>
            <a:endParaRPr lang="en-US" dirty="0"/>
          </a:p>
          <a:p>
            <a:r>
              <a:rPr lang="en-US" dirty="0"/>
              <a:t>Archives collect by the Collection, Museums collect by the </a:t>
            </a:r>
            <a:r>
              <a:rPr lang="en-US" dirty="0" smtClean="0"/>
              <a:t>object</a:t>
            </a:r>
          </a:p>
          <a:p>
            <a:endParaRPr lang="en-US" dirty="0"/>
          </a:p>
          <a:p>
            <a:r>
              <a:rPr lang="en-US" dirty="0" smtClean="0"/>
              <a:t>Museums are generally exhibit driven</a:t>
            </a:r>
          </a:p>
          <a:p>
            <a:endParaRPr lang="en-US" dirty="0"/>
          </a:p>
          <a:p>
            <a:r>
              <a:rPr lang="en-US" u="sng" dirty="0"/>
              <a:t>What is a document and what is an artifact?</a:t>
            </a:r>
          </a:p>
          <a:p>
            <a:endParaRPr lang="en-US" dirty="0"/>
          </a:p>
        </p:txBody>
      </p:sp>
      <p:sp>
        <p:nvSpPr>
          <p:cNvPr id="10" name="TextBox 9"/>
          <p:cNvSpPr txBox="1"/>
          <p:nvPr/>
        </p:nvSpPr>
        <p:spPr>
          <a:xfrm>
            <a:off x="6035040" y="5766619"/>
            <a:ext cx="2602875" cy="923330"/>
          </a:xfrm>
          <a:prstGeom prst="rect">
            <a:avLst/>
          </a:prstGeom>
          <a:noFill/>
        </p:spPr>
        <p:txBody>
          <a:bodyPr wrap="square" rtlCol="0">
            <a:spAutoFit/>
          </a:bodyPr>
          <a:lstStyle/>
          <a:p>
            <a:r>
              <a:rPr lang="en-US" dirty="0" smtClean="0"/>
              <a:t>U.S. Dept. of Labor Compliance Memorandum</a:t>
            </a:r>
            <a:endParaRPr lang="en-US" dirty="0"/>
          </a:p>
        </p:txBody>
      </p:sp>
      <p:sp>
        <p:nvSpPr>
          <p:cNvPr id="11" name="TextBox 10"/>
          <p:cNvSpPr txBox="1"/>
          <p:nvPr/>
        </p:nvSpPr>
        <p:spPr>
          <a:xfrm>
            <a:off x="9278164" y="5766619"/>
            <a:ext cx="2592861" cy="646331"/>
          </a:xfrm>
          <a:prstGeom prst="rect">
            <a:avLst/>
          </a:prstGeom>
          <a:noFill/>
        </p:spPr>
        <p:txBody>
          <a:bodyPr wrap="square" rtlCol="0">
            <a:spAutoFit/>
          </a:bodyPr>
          <a:lstStyle/>
          <a:p>
            <a:r>
              <a:rPr lang="en-US" dirty="0" smtClean="0"/>
              <a:t>Newspaper Guild Petition to Unionize</a:t>
            </a:r>
            <a:endParaRPr lang="en-US" dirty="0"/>
          </a:p>
        </p:txBody>
      </p:sp>
    </p:spTree>
    <p:extLst>
      <p:ext uri="{BB962C8B-B14F-4D97-AF65-F5344CB8AC3E}">
        <p14:creationId xmlns:p14="http://schemas.microsoft.com/office/powerpoint/2010/main" val="317842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4833"/>
          </a:xfrm>
        </p:spPr>
        <p:txBody>
          <a:bodyPr>
            <a:normAutofit fontScale="90000"/>
          </a:bodyPr>
          <a:lstStyle/>
          <a:p>
            <a:r>
              <a:rPr lang="en-US" dirty="0" smtClean="0"/>
              <a:t>Museum Exhibits Organization (Hierarchy)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8051273"/>
              </p:ext>
            </p:extLst>
          </p:nvPr>
        </p:nvGraphicFramePr>
        <p:xfrm>
          <a:off x="1096963" y="924791"/>
          <a:ext cx="10058400" cy="5299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45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4833"/>
          </a:xfrm>
        </p:spPr>
        <p:txBody>
          <a:bodyPr>
            <a:normAutofit fontScale="90000"/>
          </a:bodyPr>
          <a:lstStyle/>
          <a:p>
            <a:r>
              <a:rPr lang="en-US" dirty="0" smtClean="0"/>
              <a:t>Museum Exhibits Organization </a:t>
            </a:r>
            <a:r>
              <a:rPr lang="en-US" smtClean="0"/>
              <a:t>(Hierarchy)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58989089"/>
              </p:ext>
            </p:extLst>
          </p:nvPr>
        </p:nvGraphicFramePr>
        <p:xfrm>
          <a:off x="1096963" y="924791"/>
          <a:ext cx="10058400" cy="5299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96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Exhibition Team Roles</a:t>
            </a:r>
            <a:endParaRPr lang="en-US" dirty="0"/>
          </a:p>
        </p:txBody>
      </p:sp>
      <p:graphicFrame>
        <p:nvGraphicFramePr>
          <p:cNvPr id="7" name="Diagram 6"/>
          <p:cNvGraphicFramePr/>
          <p:nvPr>
            <p:extLst>
              <p:ext uri="{D42A27DB-BD31-4B8C-83A1-F6EECF244321}">
                <p14:modId xmlns:p14="http://schemas.microsoft.com/office/powerpoint/2010/main" val="672017210"/>
              </p:ext>
            </p:extLst>
          </p:nvPr>
        </p:nvGraphicFramePr>
        <p:xfrm>
          <a:off x="1097280" y="1737360"/>
          <a:ext cx="10058399" cy="4372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223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 many hats = insanity</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99444" y="2305050"/>
            <a:ext cx="3333750" cy="3105150"/>
          </a:xfrm>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81800" y="2386013"/>
            <a:ext cx="3810000" cy="2943225"/>
          </a:xfrm>
        </p:spPr>
      </p:pic>
      <p:sp>
        <p:nvSpPr>
          <p:cNvPr id="5" name="Equal 4"/>
          <p:cNvSpPr/>
          <p:nvPr/>
        </p:nvSpPr>
        <p:spPr>
          <a:xfrm>
            <a:off x="5465618" y="3054927"/>
            <a:ext cx="1153391" cy="13508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7167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Exhibition Manager</a:t>
            </a:r>
            <a:endParaRPr lang="en-US" dirty="0"/>
          </a:p>
        </p:txBody>
      </p:sp>
      <p:sp>
        <p:nvSpPr>
          <p:cNvPr id="3" name="Content Placeholder 2"/>
          <p:cNvSpPr>
            <a:spLocks noGrp="1"/>
          </p:cNvSpPr>
          <p:nvPr>
            <p:ph idx="1"/>
          </p:nvPr>
        </p:nvSpPr>
        <p:spPr/>
        <p:txBody>
          <a:bodyPr/>
          <a:lstStyle/>
          <a:p>
            <a:r>
              <a:rPr lang="en-US" dirty="0" smtClean="0"/>
              <a:t>Manages the exhibition schedule</a:t>
            </a:r>
          </a:p>
          <a:p>
            <a:r>
              <a:rPr lang="en-US" dirty="0" smtClean="0"/>
              <a:t>Needs to understand each role and how the roles work together</a:t>
            </a:r>
          </a:p>
          <a:p>
            <a:r>
              <a:rPr lang="en-US" dirty="0" smtClean="0"/>
              <a:t>Manages outreach for loans, permissions</a:t>
            </a:r>
            <a:endParaRPr lang="en-US" dirty="0"/>
          </a:p>
        </p:txBody>
      </p:sp>
      <p:graphicFrame>
        <p:nvGraphicFramePr>
          <p:cNvPr id="4" name="Diagram 3"/>
          <p:cNvGraphicFramePr/>
          <p:nvPr>
            <p:extLst>
              <p:ext uri="{D42A27DB-BD31-4B8C-83A1-F6EECF244321}">
                <p14:modId xmlns:p14="http://schemas.microsoft.com/office/powerpoint/2010/main" val="4181777679"/>
              </p:ext>
            </p:extLst>
          </p:nvPr>
        </p:nvGraphicFramePr>
        <p:xfrm>
          <a:off x="8032173" y="1737361"/>
          <a:ext cx="3123506" cy="4050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901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pPr>
              <a:lnSpc>
                <a:spcPct val="100000"/>
              </a:lnSpc>
            </a:pPr>
            <a:r>
              <a:rPr lang="en-US" b="1" dirty="0" smtClean="0"/>
              <a:t>9 – 10:30 	Introduction</a:t>
            </a:r>
          </a:p>
          <a:p>
            <a:pPr lvl="1">
              <a:lnSpc>
                <a:spcPct val="100000"/>
              </a:lnSpc>
              <a:buFont typeface="Wingdings" panose="05000000000000000000" pitchFamily="2" charset="2"/>
              <a:buChar char="§"/>
            </a:pPr>
            <a:r>
              <a:rPr lang="en-US" dirty="0" smtClean="0"/>
              <a:t>A bit about the speaker and what we’re doing today</a:t>
            </a:r>
          </a:p>
          <a:p>
            <a:pPr lvl="1">
              <a:lnSpc>
                <a:spcPct val="100000"/>
              </a:lnSpc>
              <a:buFont typeface="Wingdings" panose="05000000000000000000" pitchFamily="2" charset="2"/>
              <a:buChar char="§"/>
            </a:pPr>
            <a:r>
              <a:rPr lang="en-US" dirty="0" smtClean="0"/>
              <a:t>A little bit about you, the workshop participant</a:t>
            </a:r>
          </a:p>
          <a:p>
            <a:pPr lvl="1">
              <a:lnSpc>
                <a:spcPct val="100000"/>
              </a:lnSpc>
              <a:buFont typeface="Wingdings" panose="05000000000000000000" pitchFamily="2" charset="2"/>
              <a:buChar char="§"/>
            </a:pPr>
            <a:r>
              <a:rPr lang="en-US" dirty="0" smtClean="0"/>
              <a:t>Archives vs Museums</a:t>
            </a:r>
          </a:p>
          <a:p>
            <a:pPr lvl="1">
              <a:lnSpc>
                <a:spcPct val="100000"/>
              </a:lnSpc>
              <a:buFont typeface="Wingdings" panose="05000000000000000000" pitchFamily="2" charset="2"/>
              <a:buChar char="§"/>
            </a:pPr>
            <a:r>
              <a:rPr lang="en-US" dirty="0" smtClean="0"/>
              <a:t>Exhibition Team Roles</a:t>
            </a:r>
          </a:p>
          <a:p>
            <a:pPr>
              <a:lnSpc>
                <a:spcPct val="100000"/>
              </a:lnSpc>
            </a:pPr>
            <a:r>
              <a:rPr lang="en-US" b="1" dirty="0" smtClean="0"/>
              <a:t>10:30 – 10:45 	Morning Break</a:t>
            </a:r>
            <a:endParaRPr lang="en-US" b="1" dirty="0"/>
          </a:p>
          <a:p>
            <a:pPr>
              <a:lnSpc>
                <a:spcPct val="100000"/>
              </a:lnSpc>
            </a:pPr>
            <a:r>
              <a:rPr lang="en-US" b="1" dirty="0" smtClean="0"/>
              <a:t>10:45 – 12:30 	The How-to Part</a:t>
            </a:r>
          </a:p>
          <a:p>
            <a:pPr lvl="1">
              <a:lnSpc>
                <a:spcPct val="100000"/>
              </a:lnSpc>
              <a:buFont typeface="Wingdings" panose="05000000000000000000" pitchFamily="2" charset="2"/>
              <a:buChar char="§"/>
            </a:pPr>
            <a:r>
              <a:rPr lang="en-US" dirty="0" smtClean="0"/>
              <a:t>Start with an assessment</a:t>
            </a:r>
          </a:p>
          <a:p>
            <a:pPr lvl="1">
              <a:lnSpc>
                <a:spcPct val="100000"/>
              </a:lnSpc>
              <a:buFont typeface="Wingdings" panose="05000000000000000000" pitchFamily="2" charset="2"/>
              <a:buChar char="§"/>
            </a:pPr>
            <a:r>
              <a:rPr lang="en-US" dirty="0" smtClean="0"/>
              <a:t>Key components of an exhibition</a:t>
            </a:r>
            <a:endParaRPr lang="en-US" dirty="0"/>
          </a:p>
          <a:p>
            <a:pPr>
              <a:lnSpc>
                <a:spcPct val="100000"/>
              </a:lnSpc>
            </a:pPr>
            <a:r>
              <a:rPr lang="en-US" b="1" dirty="0" smtClean="0"/>
              <a:t>12:30 – 1:30 	Lunch</a:t>
            </a:r>
            <a:endParaRPr lang="en-US" b="1" dirty="0"/>
          </a:p>
        </p:txBody>
      </p:sp>
    </p:spTree>
    <p:extLst>
      <p:ext uri="{BB962C8B-B14F-4D97-AF65-F5344CB8AC3E}">
        <p14:creationId xmlns:p14="http://schemas.microsoft.com/office/powerpoint/2010/main" val="146786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p:txBody>
          <a:bodyPr/>
          <a:lstStyle/>
          <a:p>
            <a:r>
              <a:rPr lang="en-US" dirty="0" smtClean="0"/>
              <a:t>Ideally works with Curator and Exhibition staff from the beginning</a:t>
            </a:r>
          </a:p>
          <a:p>
            <a:r>
              <a:rPr lang="en-US" dirty="0" smtClean="0"/>
              <a:t>Creates programs and activities</a:t>
            </a:r>
            <a:endParaRPr lang="en-US" dirty="0"/>
          </a:p>
        </p:txBody>
      </p:sp>
      <p:graphicFrame>
        <p:nvGraphicFramePr>
          <p:cNvPr id="4" name="Diagram 3"/>
          <p:cNvGraphicFramePr/>
          <p:nvPr>
            <p:extLst>
              <p:ext uri="{D42A27DB-BD31-4B8C-83A1-F6EECF244321}">
                <p14:modId xmlns:p14="http://schemas.microsoft.com/office/powerpoint/2010/main" val="55035176"/>
              </p:ext>
            </p:extLst>
          </p:nvPr>
        </p:nvGraphicFramePr>
        <p:xfrm>
          <a:off x="7003473" y="1737360"/>
          <a:ext cx="4152206" cy="445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027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Curator</a:t>
            </a:r>
            <a:endParaRPr lang="en-US" dirty="0"/>
          </a:p>
        </p:txBody>
      </p:sp>
      <p:sp>
        <p:nvSpPr>
          <p:cNvPr id="3" name="Content Placeholder 2"/>
          <p:cNvSpPr>
            <a:spLocks noGrp="1"/>
          </p:cNvSpPr>
          <p:nvPr>
            <p:ph idx="1"/>
          </p:nvPr>
        </p:nvSpPr>
        <p:spPr/>
        <p:txBody>
          <a:bodyPr/>
          <a:lstStyle/>
          <a:p>
            <a:pPr marL="0" indent="0">
              <a:buNone/>
            </a:pPr>
            <a:r>
              <a:rPr lang="en-US" dirty="0" smtClean="0"/>
              <a:t>Knows the collection</a:t>
            </a:r>
          </a:p>
          <a:p>
            <a:pPr marL="0" indent="0">
              <a:buNone/>
            </a:pPr>
            <a:r>
              <a:rPr lang="en-US" dirty="0" smtClean="0"/>
              <a:t>Researches the objects and edits content</a:t>
            </a:r>
          </a:p>
          <a:p>
            <a:pPr marL="0" indent="0">
              <a:buNone/>
            </a:pPr>
            <a:r>
              <a:rPr lang="en-US" dirty="0" smtClean="0"/>
              <a:t>Develops exhibit themes</a:t>
            </a:r>
          </a:p>
          <a:p>
            <a:pPr marL="0" indent="0">
              <a:buNone/>
            </a:pPr>
            <a:r>
              <a:rPr lang="en-US" dirty="0" smtClean="0"/>
              <a:t>Writes didactic (and label text)</a:t>
            </a:r>
            <a:endParaRPr lang="en-US" dirty="0"/>
          </a:p>
        </p:txBody>
      </p:sp>
      <p:graphicFrame>
        <p:nvGraphicFramePr>
          <p:cNvPr id="4" name="Diagram 3"/>
          <p:cNvGraphicFramePr/>
          <p:nvPr>
            <p:extLst>
              <p:ext uri="{D42A27DB-BD31-4B8C-83A1-F6EECF244321}">
                <p14:modId xmlns:p14="http://schemas.microsoft.com/office/powerpoint/2010/main" val="2224599295"/>
              </p:ext>
            </p:extLst>
          </p:nvPr>
        </p:nvGraphicFramePr>
        <p:xfrm>
          <a:off x="7294418" y="1737361"/>
          <a:ext cx="3861261" cy="4227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088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Preparators</a:t>
            </a:r>
            <a:r>
              <a:rPr lang="en-US" dirty="0" smtClean="0"/>
              <a:t> / Art Handler</a:t>
            </a:r>
            <a:endParaRPr lang="en-US" dirty="0"/>
          </a:p>
        </p:txBody>
      </p:sp>
      <p:sp>
        <p:nvSpPr>
          <p:cNvPr id="3" name="Content Placeholder 2"/>
          <p:cNvSpPr>
            <a:spLocks noGrp="1"/>
          </p:cNvSpPr>
          <p:nvPr>
            <p:ph idx="1"/>
          </p:nvPr>
        </p:nvSpPr>
        <p:spPr/>
        <p:txBody>
          <a:bodyPr/>
          <a:lstStyle/>
          <a:p>
            <a:r>
              <a:rPr lang="en-US" dirty="0" smtClean="0"/>
              <a:t>Handles the physical movement and installation of objects</a:t>
            </a:r>
          </a:p>
          <a:p>
            <a:endParaRPr lang="en-US" dirty="0"/>
          </a:p>
        </p:txBody>
      </p:sp>
      <p:graphicFrame>
        <p:nvGraphicFramePr>
          <p:cNvPr id="4" name="Diagram 3"/>
          <p:cNvGraphicFramePr/>
          <p:nvPr>
            <p:extLst>
              <p:ext uri="{D42A27DB-BD31-4B8C-83A1-F6EECF244321}">
                <p14:modId xmlns:p14="http://schemas.microsoft.com/office/powerpoint/2010/main" val="2883010244"/>
              </p:ext>
            </p:extLst>
          </p:nvPr>
        </p:nvGraphicFramePr>
        <p:xfrm>
          <a:off x="7325591" y="1737360"/>
          <a:ext cx="3830088" cy="4393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3936" y="2930235"/>
            <a:ext cx="3519055" cy="2639291"/>
          </a:xfrm>
          <a:prstGeom prst="rect">
            <a:avLst/>
          </a:prstGeom>
        </p:spPr>
      </p:pic>
    </p:spTree>
    <p:extLst>
      <p:ext uri="{BB962C8B-B14F-4D97-AF65-F5344CB8AC3E}">
        <p14:creationId xmlns:p14="http://schemas.microsoft.com/office/powerpoint/2010/main" val="3262687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 and Collections Manager</a:t>
            </a:r>
            <a:endParaRPr lang="en-US" dirty="0"/>
          </a:p>
        </p:txBody>
      </p:sp>
      <p:sp>
        <p:nvSpPr>
          <p:cNvPr id="3" name="Content Placeholder 2"/>
          <p:cNvSpPr>
            <a:spLocks noGrp="1"/>
          </p:cNvSpPr>
          <p:nvPr>
            <p:ph idx="1"/>
          </p:nvPr>
        </p:nvSpPr>
        <p:spPr/>
        <p:txBody>
          <a:bodyPr/>
          <a:lstStyle/>
          <a:p>
            <a:r>
              <a:rPr lang="en-US" dirty="0" smtClean="0"/>
              <a:t>Documents and Records</a:t>
            </a:r>
          </a:p>
          <a:p>
            <a:r>
              <a:rPr lang="en-US" dirty="0" smtClean="0"/>
              <a:t>Maintains records of movement, condition, loans</a:t>
            </a:r>
          </a:p>
          <a:p>
            <a:r>
              <a:rPr lang="en-US" dirty="0" smtClean="0"/>
              <a:t>Transportation Security Administration</a:t>
            </a:r>
          </a:p>
          <a:p>
            <a:pPr marL="0" indent="0">
              <a:buNone/>
            </a:pPr>
            <a:endParaRPr lang="en-US" dirty="0"/>
          </a:p>
          <a:p>
            <a:r>
              <a:rPr lang="en-US" dirty="0" smtClean="0"/>
              <a:t>Handles the movement database</a:t>
            </a:r>
          </a:p>
          <a:p>
            <a:r>
              <a:rPr lang="en-US" dirty="0" smtClean="0"/>
              <a:t>Recommends objects for conservation/oversees</a:t>
            </a:r>
          </a:p>
          <a:p>
            <a:r>
              <a:rPr lang="en-US" dirty="0" smtClean="0"/>
              <a:t>Advises and works with Curator</a:t>
            </a:r>
            <a:endParaRPr lang="en-US" dirty="0"/>
          </a:p>
        </p:txBody>
      </p:sp>
      <p:graphicFrame>
        <p:nvGraphicFramePr>
          <p:cNvPr id="4" name="Diagram 3"/>
          <p:cNvGraphicFramePr/>
          <p:nvPr>
            <p:extLst>
              <p:ext uri="{D42A27DB-BD31-4B8C-83A1-F6EECF244321}">
                <p14:modId xmlns:p14="http://schemas.microsoft.com/office/powerpoint/2010/main" val="331747235"/>
              </p:ext>
            </p:extLst>
          </p:nvPr>
        </p:nvGraphicFramePr>
        <p:xfrm>
          <a:off x="6774873" y="1737361"/>
          <a:ext cx="4380806" cy="4362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413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idx="1"/>
          </p:nvPr>
        </p:nvSpPr>
        <p:spPr>
          <a:xfrm>
            <a:off x="1097280" y="1874309"/>
            <a:ext cx="10058400" cy="4023360"/>
          </a:xfrm>
        </p:spPr>
        <p:txBody>
          <a:bodyPr/>
          <a:lstStyle/>
          <a:p>
            <a:r>
              <a:rPr lang="en-US" dirty="0" smtClean="0"/>
              <a:t>Often part of Visitor Services</a:t>
            </a:r>
          </a:p>
          <a:p>
            <a:r>
              <a:rPr lang="en-US" dirty="0" smtClean="0"/>
              <a:t>Frequently works with Education as a docent</a:t>
            </a:r>
          </a:p>
          <a:p>
            <a:endParaRPr lang="en-US" dirty="0"/>
          </a:p>
        </p:txBody>
      </p:sp>
      <p:graphicFrame>
        <p:nvGraphicFramePr>
          <p:cNvPr id="4" name="Diagram 3"/>
          <p:cNvGraphicFramePr/>
          <p:nvPr>
            <p:extLst>
              <p:ext uri="{D42A27DB-BD31-4B8C-83A1-F6EECF244321}">
                <p14:modId xmlns:p14="http://schemas.microsoft.com/office/powerpoint/2010/main" val="1510246601"/>
              </p:ext>
            </p:extLst>
          </p:nvPr>
        </p:nvGraphicFramePr>
        <p:xfrm>
          <a:off x="6151418" y="1737361"/>
          <a:ext cx="5004261" cy="413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455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Design and Collateral</a:t>
            </a:r>
            <a:endParaRPr lang="en-US" dirty="0"/>
          </a:p>
        </p:txBody>
      </p:sp>
      <p:sp>
        <p:nvSpPr>
          <p:cNvPr id="3" name="Content Placeholder 2"/>
          <p:cNvSpPr>
            <a:spLocks noGrp="1"/>
          </p:cNvSpPr>
          <p:nvPr>
            <p:ph idx="1"/>
          </p:nvPr>
        </p:nvSpPr>
        <p:spPr/>
        <p:txBody>
          <a:bodyPr/>
          <a:lstStyle/>
          <a:p>
            <a:r>
              <a:rPr lang="en-US" dirty="0" smtClean="0"/>
              <a:t>Designs and creates</a:t>
            </a:r>
          </a:p>
          <a:p>
            <a:r>
              <a:rPr lang="en-US" dirty="0" smtClean="0"/>
              <a:t>Wall vinyl</a:t>
            </a:r>
          </a:p>
          <a:p>
            <a:r>
              <a:rPr lang="en-US" dirty="0" smtClean="0"/>
              <a:t>Didactic panels</a:t>
            </a:r>
          </a:p>
          <a:p>
            <a:r>
              <a:rPr lang="en-US" dirty="0" smtClean="0"/>
              <a:t>Promotional material </a:t>
            </a:r>
          </a:p>
          <a:p>
            <a:r>
              <a:rPr lang="en-US" dirty="0" smtClean="0"/>
              <a:t>Labels</a:t>
            </a:r>
          </a:p>
          <a:p>
            <a:endParaRPr lang="en-US" dirty="0" smtClean="0"/>
          </a:p>
        </p:txBody>
      </p:sp>
      <p:graphicFrame>
        <p:nvGraphicFramePr>
          <p:cNvPr id="4" name="Diagram 3"/>
          <p:cNvGraphicFramePr/>
          <p:nvPr>
            <p:extLst>
              <p:ext uri="{D42A27DB-BD31-4B8C-83A1-F6EECF244321}">
                <p14:modId xmlns:p14="http://schemas.microsoft.com/office/powerpoint/2010/main" val="53910812"/>
              </p:ext>
            </p:extLst>
          </p:nvPr>
        </p:nvGraphicFramePr>
        <p:xfrm>
          <a:off x="6244936" y="1737360"/>
          <a:ext cx="4910743" cy="433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81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p:txBody>
          <a:bodyPr/>
          <a:lstStyle/>
          <a:p>
            <a:pPr marL="0" indent="0">
              <a:buNone/>
            </a:pPr>
            <a:r>
              <a:rPr lang="en-US" dirty="0" smtClean="0"/>
              <a:t>Generates revenue</a:t>
            </a:r>
            <a:endParaRPr lang="en-US" dirty="0"/>
          </a:p>
          <a:p>
            <a:pPr marL="0" indent="0">
              <a:buNone/>
            </a:pPr>
            <a:r>
              <a:rPr lang="en-US" dirty="0" smtClean="0"/>
              <a:t>Promotes the exhibits</a:t>
            </a:r>
            <a:endParaRPr lang="en-US" dirty="0"/>
          </a:p>
        </p:txBody>
      </p:sp>
      <p:graphicFrame>
        <p:nvGraphicFramePr>
          <p:cNvPr id="4" name="Diagram 3"/>
          <p:cNvGraphicFramePr/>
          <p:nvPr>
            <p:extLst>
              <p:ext uri="{D42A27DB-BD31-4B8C-83A1-F6EECF244321}">
                <p14:modId xmlns:p14="http://schemas.microsoft.com/office/powerpoint/2010/main" val="1946086409"/>
              </p:ext>
            </p:extLst>
          </p:nvPr>
        </p:nvGraphicFramePr>
        <p:xfrm>
          <a:off x="6120245" y="1737360"/>
          <a:ext cx="5035434" cy="4372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770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3" name="Content Placeholder 2"/>
          <p:cNvSpPr>
            <a:spLocks noGrp="1"/>
          </p:cNvSpPr>
          <p:nvPr>
            <p:ph idx="1"/>
          </p:nvPr>
        </p:nvSpPr>
        <p:spPr/>
        <p:txBody>
          <a:bodyPr/>
          <a:lstStyle/>
          <a:p>
            <a:pPr marL="0" indent="0">
              <a:buNone/>
            </a:pPr>
            <a:r>
              <a:rPr lang="en-US" dirty="0" smtClean="0"/>
              <a:t>They make sure it happens without breaking any rules</a:t>
            </a:r>
          </a:p>
          <a:p>
            <a:pPr marL="0" indent="0">
              <a:buNone/>
            </a:pPr>
            <a:r>
              <a:rPr lang="en-US" dirty="0" smtClean="0"/>
              <a:t>They unlock the doors, fix the leaks and clean up the messes</a:t>
            </a:r>
          </a:p>
          <a:p>
            <a:pPr marL="0" indent="0">
              <a:buNone/>
            </a:pPr>
            <a:endParaRPr lang="en-US" dirty="0" smtClean="0"/>
          </a:p>
        </p:txBody>
      </p:sp>
      <p:graphicFrame>
        <p:nvGraphicFramePr>
          <p:cNvPr id="4" name="Diagram 3"/>
          <p:cNvGraphicFramePr/>
          <p:nvPr>
            <p:extLst>
              <p:ext uri="{D42A27DB-BD31-4B8C-83A1-F6EECF244321}">
                <p14:modId xmlns:p14="http://schemas.microsoft.com/office/powerpoint/2010/main" val="2877960870"/>
              </p:ext>
            </p:extLst>
          </p:nvPr>
        </p:nvGraphicFramePr>
        <p:xfrm>
          <a:off x="7585364" y="1737361"/>
          <a:ext cx="3570315" cy="413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415" y="2890983"/>
            <a:ext cx="2377786" cy="3170382"/>
          </a:xfrm>
          <a:prstGeom prst="rect">
            <a:avLst/>
          </a:prstGeom>
        </p:spPr>
      </p:pic>
    </p:spTree>
    <p:extLst>
      <p:ext uri="{BB962C8B-B14F-4D97-AF65-F5344CB8AC3E}">
        <p14:creationId xmlns:p14="http://schemas.microsoft.com/office/powerpoint/2010/main" val="385722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 Break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7641" y="1846263"/>
            <a:ext cx="3017043" cy="4022725"/>
          </a:xfrm>
        </p:spPr>
      </p:pic>
    </p:spTree>
    <p:extLst>
      <p:ext uri="{BB962C8B-B14F-4D97-AF65-F5344CB8AC3E}">
        <p14:creationId xmlns:p14="http://schemas.microsoft.com/office/powerpoint/2010/main" val="431672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an Assessment</a:t>
            </a:r>
            <a:endParaRPr lang="en-US" dirty="0"/>
          </a:p>
        </p:txBody>
      </p:sp>
      <p:sp>
        <p:nvSpPr>
          <p:cNvPr id="3" name="Content Placeholder 2"/>
          <p:cNvSpPr>
            <a:spLocks noGrp="1"/>
          </p:cNvSpPr>
          <p:nvPr>
            <p:ph idx="1"/>
          </p:nvPr>
        </p:nvSpPr>
        <p:spPr/>
        <p:txBody>
          <a:bodyPr/>
          <a:lstStyle/>
          <a:p>
            <a:r>
              <a:rPr lang="en-US" dirty="0" smtClean="0"/>
              <a:t>Assess what you have</a:t>
            </a:r>
            <a:endParaRPr lang="en-US" dirty="0"/>
          </a:p>
        </p:txBody>
      </p:sp>
    </p:spTree>
    <p:extLst>
      <p:ext uri="{BB962C8B-B14F-4D97-AF65-F5344CB8AC3E}">
        <p14:creationId xmlns:p14="http://schemas.microsoft.com/office/powerpoint/2010/main" val="50115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pPr>
              <a:lnSpc>
                <a:spcPct val="100000"/>
              </a:lnSpc>
            </a:pPr>
            <a:r>
              <a:rPr lang="en-US" b="1" dirty="0" smtClean="0"/>
              <a:t>1:30 – 2:30 	Small Group Exercise, Part 1</a:t>
            </a:r>
          </a:p>
          <a:p>
            <a:pPr lvl="1">
              <a:lnSpc>
                <a:spcPct val="100000"/>
              </a:lnSpc>
            </a:pPr>
            <a:r>
              <a:rPr lang="en-US" dirty="0" smtClean="0"/>
              <a:t>Plan a mock exhibition, using assessment, roles and components</a:t>
            </a:r>
          </a:p>
          <a:p>
            <a:pPr>
              <a:lnSpc>
                <a:spcPct val="100000"/>
              </a:lnSpc>
            </a:pPr>
            <a:r>
              <a:rPr lang="en-US" b="1" dirty="0" smtClean="0"/>
              <a:t>3:00 – 3:15 	Afternoon Break</a:t>
            </a:r>
            <a:endParaRPr lang="en-US" b="1" dirty="0"/>
          </a:p>
          <a:p>
            <a:pPr>
              <a:lnSpc>
                <a:spcPct val="100000"/>
              </a:lnSpc>
            </a:pPr>
            <a:r>
              <a:rPr lang="en-US" b="1" dirty="0" smtClean="0"/>
              <a:t>3:15 – 3:45 	Small Group Exercise Part 2</a:t>
            </a:r>
          </a:p>
          <a:p>
            <a:pPr lvl="1">
              <a:lnSpc>
                <a:spcPct val="100000"/>
              </a:lnSpc>
              <a:buFont typeface="Wingdings" panose="05000000000000000000" pitchFamily="2" charset="2"/>
              <a:buChar char="§"/>
            </a:pPr>
            <a:r>
              <a:rPr lang="en-US" dirty="0" smtClean="0"/>
              <a:t>Review your work and prepare to share</a:t>
            </a:r>
            <a:endParaRPr lang="en-US" dirty="0"/>
          </a:p>
          <a:p>
            <a:pPr>
              <a:lnSpc>
                <a:spcPct val="100000"/>
              </a:lnSpc>
            </a:pPr>
            <a:r>
              <a:rPr lang="en-US" b="1" dirty="0" smtClean="0"/>
              <a:t>3:45 – 4:30 	Share and evaluate mock exhibitions</a:t>
            </a:r>
          </a:p>
          <a:p>
            <a:pPr>
              <a:lnSpc>
                <a:spcPct val="100000"/>
              </a:lnSpc>
            </a:pPr>
            <a:r>
              <a:rPr lang="en-US" dirty="0" smtClean="0"/>
              <a:t>Share and evaluate our exhibits</a:t>
            </a:r>
            <a:endParaRPr lang="en-US" dirty="0"/>
          </a:p>
          <a:p>
            <a:pPr>
              <a:lnSpc>
                <a:spcPct val="100000"/>
              </a:lnSpc>
            </a:pPr>
            <a:r>
              <a:rPr lang="en-US" b="1" dirty="0" smtClean="0"/>
              <a:t>4:30 – 4:50 	Discussion and Wrap up</a:t>
            </a:r>
          </a:p>
          <a:p>
            <a:pPr>
              <a:lnSpc>
                <a:spcPct val="100000"/>
              </a:lnSpc>
            </a:pPr>
            <a:r>
              <a:rPr lang="en-US" b="1" dirty="0" smtClean="0"/>
              <a:t>4:50 – 5 	Evaluation</a:t>
            </a:r>
            <a:endParaRPr lang="en-US" b="1" dirty="0"/>
          </a:p>
        </p:txBody>
      </p:sp>
    </p:spTree>
    <p:extLst>
      <p:ext uri="{BB962C8B-B14F-4D97-AF65-F5344CB8AC3E}">
        <p14:creationId xmlns:p14="http://schemas.microsoft.com/office/powerpoint/2010/main" val="346065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9524"/>
          </a:xfrm>
        </p:spPr>
        <p:txBody>
          <a:bodyPr>
            <a:normAutofit fontScale="90000"/>
          </a:bodyPr>
          <a:lstStyle/>
          <a:p>
            <a:r>
              <a:rPr lang="en-US" dirty="0" smtClean="0"/>
              <a:t>Exhibit Scheduling</a:t>
            </a:r>
            <a:br>
              <a:rPr lang="en-US" dirty="0" smtClean="0"/>
            </a:br>
            <a:r>
              <a:rPr lang="en-US" dirty="0" smtClean="0"/>
              <a:t>Key Components of an Exhibition</a:t>
            </a:r>
            <a:endParaRPr lang="en-US" dirty="0"/>
          </a:p>
        </p:txBody>
      </p:sp>
      <p:sp>
        <p:nvSpPr>
          <p:cNvPr id="3" name="Content Placeholder 2"/>
          <p:cNvSpPr>
            <a:spLocks noGrp="1"/>
          </p:cNvSpPr>
          <p:nvPr>
            <p:ph idx="1"/>
          </p:nvPr>
        </p:nvSpPr>
        <p:spPr>
          <a:xfrm>
            <a:off x="1097280" y="1153391"/>
            <a:ext cx="10058400" cy="5527964"/>
          </a:xfrm>
        </p:spPr>
        <p:txBody>
          <a:bodyPr>
            <a:normAutofit/>
          </a:bodyPr>
          <a:lstStyle/>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One year minimum</a:t>
            </a:r>
          </a:p>
          <a:p>
            <a:pPr lvl="1">
              <a:buFont typeface="Wingdings" panose="05000000000000000000" pitchFamily="2" charset="2"/>
              <a:buChar char="§"/>
            </a:pPr>
            <a:endParaRPr lang="en-US" dirty="0" smtClean="0"/>
          </a:p>
          <a:p>
            <a:pPr lvl="1">
              <a:buFont typeface="Wingdings" panose="05000000000000000000" pitchFamily="2" charset="2"/>
              <a:buChar char="§"/>
            </a:pPr>
            <a:r>
              <a:rPr lang="en-US" sz="1600" dirty="0" smtClean="0"/>
              <a:t>Consider your collection, decide what material you want to show</a:t>
            </a:r>
          </a:p>
          <a:p>
            <a:pPr lvl="1">
              <a:buFont typeface="Wingdings" panose="05000000000000000000" pitchFamily="2" charset="2"/>
              <a:buChar char="§"/>
            </a:pPr>
            <a:r>
              <a:rPr lang="en-US" sz="1600" dirty="0" smtClean="0"/>
              <a:t>Create </a:t>
            </a:r>
            <a:r>
              <a:rPr lang="en-US" sz="1600" dirty="0"/>
              <a:t>your theme and storyline / survey what you have to draw </a:t>
            </a:r>
            <a:r>
              <a:rPr lang="en-US" sz="1600" dirty="0" smtClean="0"/>
              <a:t>from</a:t>
            </a:r>
          </a:p>
          <a:p>
            <a:pPr lvl="1">
              <a:buFont typeface="Wingdings" panose="05000000000000000000" pitchFamily="2" charset="2"/>
              <a:buChar char="§"/>
            </a:pPr>
            <a:r>
              <a:rPr lang="en-US" sz="1600" dirty="0" smtClean="0"/>
              <a:t>Work with Education on Audience targets and outreach</a:t>
            </a:r>
          </a:p>
          <a:p>
            <a:pPr lvl="1">
              <a:buFont typeface="Wingdings" panose="05000000000000000000" pitchFamily="2" charset="2"/>
              <a:buChar char="§"/>
            </a:pPr>
            <a:r>
              <a:rPr lang="en-US" sz="1600" dirty="0" smtClean="0"/>
              <a:t>Determine your viewing hours</a:t>
            </a:r>
          </a:p>
          <a:p>
            <a:pPr lvl="1">
              <a:buFont typeface="Wingdings" panose="05000000000000000000" pitchFamily="2" charset="2"/>
              <a:buChar char="§"/>
            </a:pPr>
            <a:r>
              <a:rPr lang="en-US" sz="1600" dirty="0" smtClean="0"/>
              <a:t>Consider your vendor options for food, beverages, entertainment and programs (relate everything to your theme)</a:t>
            </a:r>
          </a:p>
          <a:p>
            <a:pPr lvl="1">
              <a:buFont typeface="Wingdings" panose="05000000000000000000" pitchFamily="2" charset="2"/>
              <a:buChar char="§"/>
            </a:pPr>
            <a:r>
              <a:rPr lang="en-US" sz="1600" dirty="0" smtClean="0"/>
              <a:t>Create an </a:t>
            </a:r>
            <a:r>
              <a:rPr lang="en-US" sz="1600" dirty="0"/>
              <a:t>object </a:t>
            </a:r>
            <a:r>
              <a:rPr lang="en-US" sz="1600" dirty="0" smtClean="0"/>
              <a:t>list – </a:t>
            </a:r>
          </a:p>
          <a:p>
            <a:pPr lvl="1">
              <a:buFont typeface="Wingdings" panose="05000000000000000000" pitchFamily="2" charset="2"/>
              <a:buChar char="§"/>
            </a:pPr>
            <a:r>
              <a:rPr lang="en-US" sz="1600" dirty="0" smtClean="0"/>
              <a:t>Pre-Install Exhibit </a:t>
            </a:r>
            <a:r>
              <a:rPr lang="en-US" sz="1600" dirty="0"/>
              <a:t>preparation</a:t>
            </a:r>
          </a:p>
          <a:p>
            <a:pPr lvl="2">
              <a:buFont typeface="Wingdings" panose="05000000000000000000" pitchFamily="2" charset="2"/>
              <a:buChar char="§"/>
            </a:pPr>
            <a:r>
              <a:rPr lang="en-US" dirty="0" smtClean="0"/>
              <a:t>Work on </a:t>
            </a:r>
            <a:r>
              <a:rPr lang="en-US" dirty="0" err="1" smtClean="0"/>
              <a:t>laons</a:t>
            </a:r>
            <a:r>
              <a:rPr lang="en-US" dirty="0" smtClean="0"/>
              <a:t>, concepts, graphic fonts, signature images, titles, didactics</a:t>
            </a:r>
          </a:p>
          <a:p>
            <a:pPr lvl="2">
              <a:buFont typeface="Wingdings" panose="05000000000000000000" pitchFamily="2" charset="2"/>
              <a:buChar char="§"/>
            </a:pPr>
            <a:r>
              <a:rPr lang="en-US" dirty="0" smtClean="0"/>
              <a:t>Labels</a:t>
            </a:r>
            <a:r>
              <a:rPr lang="en-US" dirty="0"/>
              <a:t>: creation and mounting</a:t>
            </a:r>
          </a:p>
          <a:p>
            <a:pPr lvl="2">
              <a:buFont typeface="Wingdings" panose="05000000000000000000" pitchFamily="2" charset="2"/>
              <a:buChar char="§"/>
            </a:pPr>
            <a:r>
              <a:rPr lang="en-US" dirty="0"/>
              <a:t>Mounting </a:t>
            </a:r>
            <a:r>
              <a:rPr lang="en-US" dirty="0" smtClean="0"/>
              <a:t>objects (send out for mounts?) and framing</a:t>
            </a:r>
            <a:endParaRPr lang="en-US" dirty="0"/>
          </a:p>
          <a:p>
            <a:pPr lvl="2">
              <a:buFont typeface="Wingdings" panose="05000000000000000000" pitchFamily="2" charset="2"/>
              <a:buChar char="§"/>
            </a:pPr>
            <a:r>
              <a:rPr lang="en-US" dirty="0"/>
              <a:t>Seek permission for quotes, images, etc.</a:t>
            </a:r>
          </a:p>
          <a:p>
            <a:pPr lvl="2">
              <a:buFont typeface="Wingdings" panose="05000000000000000000" pitchFamily="2" charset="2"/>
              <a:buChar char="§"/>
            </a:pPr>
            <a:r>
              <a:rPr lang="en-US" dirty="0"/>
              <a:t>Work on loans, concepts, graphics</a:t>
            </a:r>
          </a:p>
          <a:p>
            <a:pPr lvl="1">
              <a:buFont typeface="Wingdings" panose="05000000000000000000" pitchFamily="2" charset="2"/>
              <a:buChar char="§"/>
            </a:pPr>
            <a:endParaRPr lang="en-US" sz="1600" dirty="0"/>
          </a:p>
          <a:p>
            <a:pPr lvl="1">
              <a:buFont typeface="Wingdings" panose="05000000000000000000" pitchFamily="2" charset="2"/>
              <a:buChar char="§"/>
            </a:pPr>
            <a:r>
              <a:rPr lang="en-US" sz="1600" dirty="0" smtClean="0"/>
              <a:t>Write your press release  (3 + months in advance)</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2913270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9524"/>
          </a:xfrm>
        </p:spPr>
        <p:txBody>
          <a:bodyPr>
            <a:normAutofit fontScale="90000"/>
          </a:bodyPr>
          <a:lstStyle/>
          <a:p>
            <a:r>
              <a:rPr lang="en-US" dirty="0" smtClean="0"/>
              <a:t>Exhibit Scheduling</a:t>
            </a:r>
            <a:br>
              <a:rPr lang="en-US" dirty="0" smtClean="0"/>
            </a:br>
            <a:r>
              <a:rPr lang="en-US" dirty="0" smtClean="0"/>
              <a:t>Key Components of an Exhibition</a:t>
            </a:r>
            <a:endParaRPr lang="en-US" dirty="0"/>
          </a:p>
        </p:txBody>
      </p:sp>
      <p:sp>
        <p:nvSpPr>
          <p:cNvPr id="3" name="Content Placeholder 2"/>
          <p:cNvSpPr>
            <a:spLocks noGrp="1"/>
          </p:cNvSpPr>
          <p:nvPr>
            <p:ph idx="1"/>
          </p:nvPr>
        </p:nvSpPr>
        <p:spPr>
          <a:xfrm>
            <a:off x="1097280" y="1153391"/>
            <a:ext cx="10058400" cy="5527964"/>
          </a:xfrm>
        </p:spPr>
        <p:txBody>
          <a:bodyPr>
            <a:normAutofit/>
          </a:bodyPr>
          <a:lstStyle/>
          <a:p>
            <a:pPr lvl="1">
              <a:buFont typeface="Wingdings" panose="05000000000000000000" pitchFamily="2" charset="2"/>
              <a:buChar char="§"/>
            </a:pPr>
            <a:endParaRPr lang="en-US" dirty="0" smtClean="0"/>
          </a:p>
          <a:p>
            <a:pPr lvl="1">
              <a:buFont typeface="Wingdings" panose="05000000000000000000" pitchFamily="2" charset="2"/>
              <a:buChar char="§"/>
            </a:pPr>
            <a:r>
              <a:rPr lang="en-US" dirty="0" smtClean="0"/>
              <a:t>One year minimum</a:t>
            </a:r>
          </a:p>
          <a:p>
            <a:pPr lvl="1">
              <a:buFont typeface="Wingdings" panose="05000000000000000000" pitchFamily="2" charset="2"/>
              <a:buChar char="§"/>
            </a:pPr>
            <a:endParaRPr lang="en-US" dirty="0" smtClean="0"/>
          </a:p>
          <a:p>
            <a:pPr lvl="1">
              <a:buFont typeface="Wingdings" panose="05000000000000000000" pitchFamily="2" charset="2"/>
              <a:buChar char="§"/>
            </a:pPr>
            <a:r>
              <a:rPr lang="en-US" sz="1600" dirty="0" smtClean="0"/>
              <a:t>Installation</a:t>
            </a:r>
            <a:r>
              <a:rPr lang="en-US" sz="1600" dirty="0"/>
              <a:t>: 2 – 3 weeks for a small (one gallery) space</a:t>
            </a:r>
          </a:p>
          <a:p>
            <a:pPr lvl="1">
              <a:buFont typeface="Wingdings" panose="05000000000000000000" pitchFamily="2" charset="2"/>
              <a:buChar char="§"/>
            </a:pPr>
            <a:r>
              <a:rPr lang="en-US" sz="1600" dirty="0"/>
              <a:t>Soft </a:t>
            </a:r>
            <a:r>
              <a:rPr lang="en-US" sz="1600" dirty="0" smtClean="0"/>
              <a:t>opening launches your evaluation period (one – two weeks before exhibit)</a:t>
            </a:r>
            <a:endParaRPr lang="en-US" sz="1600" dirty="0"/>
          </a:p>
          <a:p>
            <a:pPr lvl="1">
              <a:buFont typeface="Wingdings" panose="05000000000000000000" pitchFamily="2" charset="2"/>
              <a:buChar char="§"/>
            </a:pPr>
            <a:r>
              <a:rPr lang="en-US" sz="1600" dirty="0"/>
              <a:t>Evaluation: one </a:t>
            </a:r>
            <a:r>
              <a:rPr lang="en-US" sz="1600" dirty="0" smtClean="0"/>
              <a:t>– two week(s)</a:t>
            </a:r>
          </a:p>
          <a:p>
            <a:pPr lvl="1">
              <a:buFont typeface="Wingdings" panose="05000000000000000000" pitchFamily="2" charset="2"/>
              <a:buChar char="§"/>
            </a:pPr>
            <a:r>
              <a:rPr lang="en-US" sz="1600" b="1" dirty="0" smtClean="0"/>
              <a:t>Opening Reception – including Clean up</a:t>
            </a:r>
          </a:p>
          <a:p>
            <a:pPr lvl="1">
              <a:buFont typeface="Wingdings" panose="05000000000000000000" pitchFamily="2" charset="2"/>
              <a:buChar char="§"/>
            </a:pPr>
            <a:r>
              <a:rPr lang="en-US" sz="1600" dirty="0" smtClean="0"/>
              <a:t>Documentation</a:t>
            </a:r>
          </a:p>
          <a:p>
            <a:pPr lvl="1">
              <a:buFont typeface="Wingdings" panose="05000000000000000000" pitchFamily="2" charset="2"/>
              <a:buChar char="§"/>
            </a:pPr>
            <a:r>
              <a:rPr lang="en-US" sz="1600" dirty="0" smtClean="0"/>
              <a:t>Take down and gallery turn over</a:t>
            </a:r>
            <a:endParaRPr lang="en-US" sz="1600" dirty="0"/>
          </a:p>
          <a:p>
            <a:pPr lvl="1">
              <a:buFont typeface="Wingdings" panose="05000000000000000000" pitchFamily="2" charset="2"/>
              <a:buChar char="§"/>
            </a:pPr>
            <a:r>
              <a:rPr lang="en-US" sz="1600" dirty="0" smtClean="0"/>
              <a:t>Installation of next exhibit</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1596842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theme(s) and storyline</a:t>
            </a:r>
            <a:endParaRPr lang="en-US" dirty="0"/>
          </a:p>
        </p:txBody>
      </p:sp>
      <p:sp>
        <p:nvSpPr>
          <p:cNvPr id="3" name="Content Placeholder 2"/>
          <p:cNvSpPr>
            <a:spLocks noGrp="1"/>
          </p:cNvSpPr>
          <p:nvPr>
            <p:ph idx="1"/>
          </p:nvPr>
        </p:nvSpPr>
        <p:spPr/>
        <p:txBody>
          <a:bodyPr/>
          <a:lstStyle/>
          <a:p>
            <a:r>
              <a:rPr lang="en-US" dirty="0" smtClean="0"/>
              <a:t>A topic is not a theme</a:t>
            </a:r>
          </a:p>
          <a:p>
            <a:r>
              <a:rPr lang="en-US" dirty="0" smtClean="0"/>
              <a:t>A theme has a storyline</a:t>
            </a:r>
          </a:p>
          <a:p>
            <a:pPr lvl="1"/>
            <a:r>
              <a:rPr lang="en-US" dirty="0" smtClean="0"/>
              <a:t>Example: </a:t>
            </a:r>
          </a:p>
          <a:p>
            <a:pPr marL="201168" lvl="1" indent="0">
              <a:buNone/>
            </a:pPr>
            <a:r>
              <a:rPr lang="en-US" dirty="0"/>
              <a:t>	</a:t>
            </a:r>
            <a:r>
              <a:rPr lang="en-US" dirty="0" smtClean="0"/>
              <a:t>topic: Conceptual Art</a:t>
            </a:r>
          </a:p>
          <a:p>
            <a:pPr marL="201168" lvl="1" indent="0">
              <a:buNone/>
            </a:pPr>
            <a:r>
              <a:rPr lang="en-US" dirty="0"/>
              <a:t>	</a:t>
            </a:r>
            <a:r>
              <a:rPr lang="en-US" dirty="0" smtClean="0"/>
              <a:t>theme: Many of the founding artists of Conceptual Art lived in the Bay Area in the 1970s</a:t>
            </a:r>
          </a:p>
          <a:p>
            <a:pPr marL="201168" lvl="1" indent="0">
              <a:buNone/>
            </a:pPr>
            <a:r>
              <a:rPr lang="en-US" dirty="0"/>
              <a:t>	</a:t>
            </a:r>
            <a:r>
              <a:rPr lang="en-US" dirty="0" smtClean="0"/>
              <a:t>subtheme: Conceptual Art thrives in the Bay Area to this day</a:t>
            </a:r>
          </a:p>
          <a:p>
            <a:pPr marL="201168" lvl="1" indent="0">
              <a:buNone/>
            </a:pPr>
            <a:r>
              <a:rPr lang="en-US" dirty="0" smtClean="0"/>
              <a:t>Themes and telling a story with objects is not the same as writing a book</a:t>
            </a:r>
          </a:p>
          <a:p>
            <a:pPr marL="201168" lvl="1" indent="0">
              <a:buNone/>
            </a:pPr>
            <a:r>
              <a:rPr lang="en-US" dirty="0" smtClean="0"/>
              <a:t>Create a takeaway message</a:t>
            </a:r>
          </a:p>
          <a:p>
            <a:pPr lvl="2"/>
            <a:endParaRPr lang="en-US" dirty="0" smtClean="0"/>
          </a:p>
          <a:p>
            <a:endParaRPr lang="en-US" dirty="0"/>
          </a:p>
        </p:txBody>
      </p:sp>
    </p:spTree>
    <p:extLst>
      <p:ext uri="{BB962C8B-B14F-4D97-AF65-F5344CB8AC3E}">
        <p14:creationId xmlns:p14="http://schemas.microsoft.com/office/powerpoint/2010/main" val="3496642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Planning</a:t>
            </a:r>
            <a:endParaRPr lang="en-US" dirty="0"/>
          </a:p>
        </p:txBody>
      </p:sp>
      <p:sp>
        <p:nvSpPr>
          <p:cNvPr id="3" name="Content Placeholder 2"/>
          <p:cNvSpPr>
            <a:spLocks noGrp="1"/>
          </p:cNvSpPr>
          <p:nvPr>
            <p:ph idx="1"/>
          </p:nvPr>
        </p:nvSpPr>
        <p:spPr/>
        <p:txBody>
          <a:bodyPr/>
          <a:lstStyle/>
          <a:p>
            <a:r>
              <a:rPr lang="en-US" dirty="0"/>
              <a:t>Work with Education on Audience </a:t>
            </a:r>
            <a:r>
              <a:rPr lang="en-US" dirty="0" smtClean="0"/>
              <a:t>Targets</a:t>
            </a:r>
          </a:p>
          <a:p>
            <a:r>
              <a:rPr lang="en-US" dirty="0" smtClean="0"/>
              <a:t>Determine your viewing hours</a:t>
            </a:r>
          </a:p>
          <a:p>
            <a:r>
              <a:rPr lang="en-US" dirty="0" smtClean="0"/>
              <a:t>Book vendors for opening reception food, beverage, entertainment and programs</a:t>
            </a:r>
          </a:p>
          <a:p>
            <a:pPr marL="0" indent="0">
              <a:buNone/>
            </a:pPr>
            <a:r>
              <a:rPr lang="en-US" dirty="0" smtClean="0"/>
              <a:t>  Create your event schedule</a:t>
            </a:r>
          </a:p>
          <a:p>
            <a:pPr marL="0" indent="0">
              <a:buNone/>
            </a:pPr>
            <a:r>
              <a:rPr lang="en-US" dirty="0"/>
              <a:t> </a:t>
            </a:r>
            <a:r>
              <a:rPr lang="en-US" dirty="0" smtClean="0"/>
              <a:t> Contact Facilities about janitorial, set up and take down of chairs, AV equipment, etc.</a:t>
            </a:r>
            <a:endParaRPr lang="en-US" dirty="0"/>
          </a:p>
        </p:txBody>
      </p:sp>
    </p:spTree>
    <p:extLst>
      <p:ext uri="{BB962C8B-B14F-4D97-AF65-F5344CB8AC3E}">
        <p14:creationId xmlns:p14="http://schemas.microsoft.com/office/powerpoint/2010/main" val="24903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45784"/>
          </a:xfrm>
        </p:spPr>
        <p:txBody>
          <a:bodyPr/>
          <a:lstStyle/>
          <a:p>
            <a:r>
              <a:rPr lang="en-US" dirty="0" smtClean="0"/>
              <a:t>Create and (try to) finalize your object list</a:t>
            </a:r>
            <a:endParaRPr lang="en-US" dirty="0"/>
          </a:p>
        </p:txBody>
      </p:sp>
      <p:sp>
        <p:nvSpPr>
          <p:cNvPr id="3" name="Content Placeholder 2"/>
          <p:cNvSpPr>
            <a:spLocks noGrp="1"/>
          </p:cNvSpPr>
          <p:nvPr>
            <p:ph idx="1"/>
          </p:nvPr>
        </p:nvSpPr>
        <p:spPr>
          <a:xfrm>
            <a:off x="1097280" y="1120878"/>
            <a:ext cx="10058400" cy="1578078"/>
          </a:xfrm>
        </p:spPr>
        <p:txBody>
          <a:bodyPr>
            <a:normAutofit lnSpcReduction="10000"/>
          </a:bodyPr>
          <a:lstStyle/>
          <a:p>
            <a:pPr marL="0" lvl="1" indent="0">
              <a:spcBef>
                <a:spcPts val="1200"/>
              </a:spcBef>
              <a:spcAft>
                <a:spcPts val="200"/>
              </a:spcAft>
              <a:buSzPct val="100000"/>
              <a:buNone/>
            </a:pPr>
            <a:r>
              <a:rPr lang="en-US" sz="1600" dirty="0" smtClean="0"/>
              <a:t>Begin 9 months before opening date</a:t>
            </a:r>
          </a:p>
          <a:p>
            <a:pPr marL="0" lvl="1" indent="0">
              <a:spcBef>
                <a:spcPts val="1200"/>
              </a:spcBef>
              <a:spcAft>
                <a:spcPts val="200"/>
              </a:spcAft>
              <a:buSzPct val="100000"/>
              <a:buNone/>
            </a:pPr>
            <a:r>
              <a:rPr lang="en-US" sz="1600" dirty="0" smtClean="0"/>
              <a:t>work </a:t>
            </a:r>
            <a:r>
              <a:rPr lang="en-US" sz="1600" dirty="0"/>
              <a:t>with </a:t>
            </a:r>
            <a:r>
              <a:rPr lang="en-US" sz="1600" dirty="0" err="1" smtClean="0"/>
              <a:t>preparator</a:t>
            </a:r>
            <a:r>
              <a:rPr lang="en-US" sz="1600" dirty="0" smtClean="0"/>
              <a:t> </a:t>
            </a:r>
            <a:r>
              <a:rPr lang="en-US" sz="1600" dirty="0"/>
              <a:t>and/or exhibit manager to determine special mounting </a:t>
            </a:r>
            <a:r>
              <a:rPr lang="en-US" sz="1600" dirty="0" smtClean="0"/>
              <a:t>needs</a:t>
            </a:r>
          </a:p>
          <a:p>
            <a:pPr marL="91440" lvl="1" indent="-91440">
              <a:spcBef>
                <a:spcPts val="1200"/>
              </a:spcBef>
              <a:spcAft>
                <a:spcPts val="200"/>
              </a:spcAft>
              <a:buSzPct val="100000"/>
              <a:buFont typeface="Calibri" panose="020F0502020204030204" pitchFamily="34" charset="0"/>
              <a:buChar char=" "/>
            </a:pPr>
            <a:endParaRPr lang="en-US" sz="1600" dirty="0"/>
          </a:p>
          <a:p>
            <a:r>
              <a:rPr lang="en-US" dirty="0" smtClean="0"/>
              <a:t>Make a spreadsheet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7837222"/>
              </p:ext>
            </p:extLst>
          </p:nvPr>
        </p:nvGraphicFramePr>
        <p:xfrm>
          <a:off x="191731" y="2846442"/>
          <a:ext cx="11798717" cy="3244641"/>
        </p:xfrm>
        <a:graphic>
          <a:graphicData uri="http://schemas.openxmlformats.org/drawingml/2006/table">
            <a:tbl>
              <a:tblPr firstRow="1" bandRow="1">
                <a:tableStyleId>{5940675A-B579-460E-94D1-54222C63F5DA}</a:tableStyleId>
              </a:tblPr>
              <a:tblGrid>
                <a:gridCol w="608370"/>
                <a:gridCol w="728201"/>
                <a:gridCol w="700549"/>
                <a:gridCol w="455355"/>
                <a:gridCol w="707923"/>
                <a:gridCol w="516194"/>
                <a:gridCol w="471948"/>
                <a:gridCol w="516194"/>
                <a:gridCol w="604683"/>
                <a:gridCol w="1238865"/>
                <a:gridCol w="722671"/>
                <a:gridCol w="914400"/>
                <a:gridCol w="516193"/>
                <a:gridCol w="530942"/>
                <a:gridCol w="1165123"/>
                <a:gridCol w="1401106"/>
              </a:tblGrid>
              <a:tr h="2376007">
                <a:tc>
                  <a:txBody>
                    <a:bodyPr/>
                    <a:lstStyle/>
                    <a:p>
                      <a:r>
                        <a:rPr lang="en-US" dirty="0" smtClean="0"/>
                        <a:t>Exhibit ID</a:t>
                      </a:r>
                      <a:r>
                        <a:rPr lang="en-US" baseline="0" dirty="0" smtClean="0"/>
                        <a:t> Number</a:t>
                      </a:r>
                      <a:endParaRPr lang="en-US" dirty="0"/>
                    </a:p>
                  </a:txBody>
                  <a:tcPr vert="vert270"/>
                </a:tc>
                <a:tc>
                  <a:txBody>
                    <a:bodyPr/>
                    <a:lstStyle/>
                    <a:p>
                      <a:r>
                        <a:rPr lang="en-US" dirty="0" smtClean="0"/>
                        <a:t>Institution ID Number</a:t>
                      </a:r>
                      <a:endParaRPr lang="en-US" dirty="0"/>
                    </a:p>
                  </a:txBody>
                  <a:tcPr vert="vert270"/>
                </a:tc>
                <a:tc>
                  <a:txBody>
                    <a:bodyPr/>
                    <a:lstStyle/>
                    <a:p>
                      <a:r>
                        <a:rPr lang="en-US" dirty="0" smtClean="0"/>
                        <a:t>Accession Number</a:t>
                      </a:r>
                      <a:endParaRPr lang="en-US" dirty="0"/>
                    </a:p>
                  </a:txBody>
                  <a:tcPr vert="vert270"/>
                </a:tc>
                <a:tc>
                  <a:txBody>
                    <a:bodyPr/>
                    <a:lstStyle/>
                    <a:p>
                      <a:r>
                        <a:rPr lang="en-US" dirty="0" smtClean="0"/>
                        <a:t>Description</a:t>
                      </a:r>
                      <a:endParaRPr lang="en-US" dirty="0"/>
                    </a:p>
                  </a:txBody>
                  <a:tcPr vert="vert270"/>
                </a:tc>
                <a:tc>
                  <a:txBody>
                    <a:bodyPr/>
                    <a:lstStyle/>
                    <a:p>
                      <a:r>
                        <a:rPr lang="en-US" dirty="0" smtClean="0"/>
                        <a:t>Needs Framing?</a:t>
                      </a:r>
                      <a:endParaRPr lang="en-US" dirty="0"/>
                    </a:p>
                  </a:txBody>
                  <a:tcPr vert="vert270"/>
                </a:tc>
                <a:tc>
                  <a:txBody>
                    <a:bodyPr/>
                    <a:lstStyle/>
                    <a:p>
                      <a:r>
                        <a:rPr lang="en-US" dirty="0" smtClean="0"/>
                        <a:t>Needs Mounting?</a:t>
                      </a:r>
                      <a:endParaRPr lang="en-US" dirty="0"/>
                    </a:p>
                  </a:txBody>
                  <a:tcPr vert="vert270"/>
                </a:tc>
                <a:tc>
                  <a:txBody>
                    <a:bodyPr/>
                    <a:lstStyle/>
                    <a:p>
                      <a:r>
                        <a:rPr lang="en-US" dirty="0" smtClean="0"/>
                        <a:t>Artist</a:t>
                      </a:r>
                      <a:endParaRPr lang="en-US" dirty="0"/>
                    </a:p>
                  </a:txBody>
                  <a:tcPr vert="vert270"/>
                </a:tc>
                <a:tc>
                  <a:txBody>
                    <a:bodyPr/>
                    <a:lstStyle/>
                    <a:p>
                      <a:r>
                        <a:rPr lang="en-US" dirty="0" smtClean="0"/>
                        <a:t>Title</a:t>
                      </a:r>
                      <a:endParaRPr lang="en-US" dirty="0"/>
                    </a:p>
                  </a:txBody>
                  <a:tcPr vert="vert270"/>
                </a:tc>
                <a:tc>
                  <a:txBody>
                    <a:bodyPr/>
                    <a:lstStyle/>
                    <a:p>
                      <a:r>
                        <a:rPr lang="en-US" dirty="0" smtClean="0"/>
                        <a:t>Date</a:t>
                      </a:r>
                      <a:endParaRPr lang="en-US" dirty="0"/>
                    </a:p>
                  </a:txBody>
                  <a:tcPr vert="vert270"/>
                </a:tc>
                <a:tc>
                  <a:txBody>
                    <a:bodyPr/>
                    <a:lstStyle/>
                    <a:p>
                      <a:r>
                        <a:rPr lang="en-US" dirty="0" smtClean="0"/>
                        <a:t>Medium / Material</a:t>
                      </a:r>
                      <a:endParaRPr lang="en-US" dirty="0"/>
                    </a:p>
                  </a:txBody>
                  <a:tcPr vert="vert270"/>
                </a:tc>
                <a:tc>
                  <a:txBody>
                    <a:bodyPr/>
                    <a:lstStyle/>
                    <a:p>
                      <a:r>
                        <a:rPr lang="en-US" dirty="0" smtClean="0"/>
                        <a:t>Dimensions</a:t>
                      </a:r>
                    </a:p>
                    <a:p>
                      <a:r>
                        <a:rPr lang="en-US" dirty="0" smtClean="0"/>
                        <a:t>H x W x</a:t>
                      </a:r>
                      <a:r>
                        <a:rPr lang="en-US" baseline="0" dirty="0" smtClean="0"/>
                        <a:t> D</a:t>
                      </a:r>
                      <a:endParaRPr lang="en-US" dirty="0"/>
                    </a:p>
                  </a:txBody>
                  <a:tcPr vert="vert270"/>
                </a:tc>
                <a:tc>
                  <a:txBody>
                    <a:bodyPr/>
                    <a:lstStyle/>
                    <a:p>
                      <a:r>
                        <a:rPr lang="en-US" dirty="0" smtClean="0"/>
                        <a:t>Condition Notes</a:t>
                      </a:r>
                      <a:endParaRPr lang="en-US" dirty="0"/>
                    </a:p>
                  </a:txBody>
                  <a:tcPr vert="vert270"/>
                </a:tc>
                <a:tc>
                  <a:txBody>
                    <a:bodyPr/>
                    <a:lstStyle/>
                    <a:p>
                      <a:r>
                        <a:rPr lang="en-US" dirty="0" smtClean="0"/>
                        <a:t>Home Location</a:t>
                      </a:r>
                      <a:endParaRPr lang="en-US" dirty="0"/>
                    </a:p>
                  </a:txBody>
                  <a:tcPr vert="vert270"/>
                </a:tc>
                <a:tc>
                  <a:txBody>
                    <a:bodyPr/>
                    <a:lstStyle/>
                    <a:p>
                      <a:r>
                        <a:rPr lang="en-US" dirty="0" smtClean="0"/>
                        <a:t>Exhibit Location</a:t>
                      </a:r>
                      <a:endParaRPr lang="en-US" dirty="0"/>
                    </a:p>
                  </a:txBody>
                  <a:tcPr vert="vert270"/>
                </a:tc>
                <a:tc>
                  <a:txBody>
                    <a:bodyPr/>
                    <a:lstStyle/>
                    <a:p>
                      <a:r>
                        <a:rPr lang="en-US" dirty="0" smtClean="0"/>
                        <a:t>Accessories / </a:t>
                      </a:r>
                    </a:p>
                    <a:p>
                      <a:r>
                        <a:rPr lang="en-US" dirty="0" smtClean="0"/>
                        <a:t>Handling Requirements</a:t>
                      </a:r>
                      <a:endParaRPr lang="en-US" dirty="0"/>
                    </a:p>
                  </a:txBody>
                  <a:tcPr vert="vert270"/>
                </a:tc>
                <a:tc>
                  <a:txBody>
                    <a:bodyPr/>
                    <a:lstStyle/>
                    <a:p>
                      <a:r>
                        <a:rPr lang="en-US" dirty="0" smtClean="0"/>
                        <a:t>Thumbnail Image</a:t>
                      </a:r>
                      <a:endParaRPr lang="en-US" dirty="0"/>
                    </a:p>
                  </a:txBody>
                  <a:tcPr vert="vert270"/>
                </a:tc>
              </a:tr>
              <a:tr h="43431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3431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40582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Pre-install exhibit preparation</a:t>
            </a:r>
            <a:endParaRPr lang="en-US" dirty="0"/>
          </a:p>
        </p:txBody>
      </p:sp>
      <p:sp>
        <p:nvSpPr>
          <p:cNvPr id="3" name="Content Placeholder 2"/>
          <p:cNvSpPr>
            <a:spLocks noGrp="1"/>
          </p:cNvSpPr>
          <p:nvPr>
            <p:ph idx="1"/>
          </p:nvPr>
        </p:nvSpPr>
        <p:spPr/>
        <p:txBody>
          <a:bodyPr/>
          <a:lstStyle/>
          <a:p>
            <a:r>
              <a:rPr lang="en-US" dirty="0" smtClean="0"/>
              <a:t>Work on supplemental loans</a:t>
            </a:r>
          </a:p>
          <a:p>
            <a:r>
              <a:rPr lang="en-US" dirty="0" smtClean="0"/>
              <a:t>Work on concepts, graphics: oversized graphics, vinyl, blow up images</a:t>
            </a:r>
          </a:p>
          <a:p>
            <a:r>
              <a:rPr lang="en-US" dirty="0" smtClean="0"/>
              <a:t>Work on Text</a:t>
            </a:r>
          </a:p>
          <a:p>
            <a:r>
              <a:rPr lang="en-US" dirty="0" smtClean="0"/>
              <a:t>Get objects mounted</a:t>
            </a:r>
          </a:p>
          <a:p>
            <a:r>
              <a:rPr lang="en-US" dirty="0" smtClean="0"/>
              <a:t>See permission for quotes, images, adapting objects for exhibit</a:t>
            </a:r>
          </a:p>
          <a:p>
            <a:r>
              <a:rPr lang="en-US" dirty="0" smtClean="0"/>
              <a:t>Schedule facilities and Audio Visual technologies and deliveries, janitorial</a:t>
            </a:r>
          </a:p>
          <a:p>
            <a:r>
              <a:rPr lang="en-US" dirty="0" smtClean="0"/>
              <a:t>Contact Development</a:t>
            </a:r>
          </a:p>
        </p:txBody>
      </p:sp>
      <p:sp>
        <p:nvSpPr>
          <p:cNvPr id="4" name="Content Placeholder 3"/>
          <p:cNvSpPr>
            <a:spLocks noGrp="1"/>
          </p:cNvSpPr>
          <p:nvPr>
            <p:ph sz="half" idx="4294967295"/>
          </p:nvPr>
        </p:nvSpPr>
        <p:spPr>
          <a:xfrm>
            <a:off x="7254875" y="1846263"/>
            <a:ext cx="4937125" cy="4022725"/>
          </a:xfrm>
        </p:spPr>
        <p:txBody>
          <a:bodyPr/>
          <a:lstStyle/>
          <a:p>
            <a:endParaRPr lang="en-US" dirty="0"/>
          </a:p>
          <a:p>
            <a:endParaRPr lang="en-US" dirty="0"/>
          </a:p>
        </p:txBody>
      </p:sp>
    </p:spTree>
    <p:extLst>
      <p:ext uri="{BB962C8B-B14F-4D97-AF65-F5344CB8AC3E}">
        <p14:creationId xmlns:p14="http://schemas.microsoft.com/office/powerpoint/2010/main" val="3745481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Pre-install exhibit preparation</a:t>
            </a:r>
            <a:endParaRPr lang="en-US" dirty="0"/>
          </a:p>
        </p:txBody>
      </p:sp>
      <p:sp>
        <p:nvSpPr>
          <p:cNvPr id="3" name="Content Placeholder 2"/>
          <p:cNvSpPr>
            <a:spLocks noGrp="1"/>
          </p:cNvSpPr>
          <p:nvPr>
            <p:ph idx="1"/>
          </p:nvPr>
        </p:nvSpPr>
        <p:spPr/>
        <p:txBody>
          <a:bodyPr/>
          <a:lstStyle/>
          <a:p>
            <a:r>
              <a:rPr lang="en-US" b="1" dirty="0" smtClean="0"/>
              <a:t>Interpretive Writing</a:t>
            </a:r>
            <a:endParaRPr lang="en-US" b="1" dirty="0"/>
          </a:p>
          <a:p>
            <a:r>
              <a:rPr lang="en-US" dirty="0" smtClean="0">
                <a:solidFill>
                  <a:srgbClr val="DA9710"/>
                </a:solidFill>
                <a:effectLst>
                  <a:glow rad="228600">
                    <a:schemeClr val="accent1">
                      <a:satMod val="175000"/>
                      <a:alpha val="40000"/>
                    </a:schemeClr>
                  </a:glow>
                </a:effectLst>
              </a:rPr>
              <a:t>Golden Rule:</a:t>
            </a:r>
          </a:p>
          <a:p>
            <a:r>
              <a:rPr lang="en-US" dirty="0" smtClean="0">
                <a:solidFill>
                  <a:srgbClr val="DA9710"/>
                </a:solidFill>
                <a:effectLst>
                  <a:glow rad="228600">
                    <a:schemeClr val="accent1">
                      <a:satMod val="175000"/>
                      <a:alpha val="40000"/>
                    </a:schemeClr>
                  </a:glow>
                </a:effectLst>
              </a:rPr>
              <a:t>KEEP IT SHORT</a:t>
            </a:r>
          </a:p>
          <a:p>
            <a:pPr lvl="1">
              <a:buFont typeface="Wingdings" panose="05000000000000000000" pitchFamily="2" charset="2"/>
              <a:buChar char="§"/>
            </a:pPr>
            <a:r>
              <a:rPr lang="en-US" dirty="0" smtClean="0"/>
              <a:t>Interpretive Writing is its own genre</a:t>
            </a:r>
          </a:p>
          <a:p>
            <a:pPr lvl="1">
              <a:buFont typeface="Wingdings" panose="05000000000000000000" pitchFamily="2" charset="2"/>
              <a:buChar char="§"/>
            </a:pPr>
            <a:r>
              <a:rPr lang="en-US" dirty="0" smtClean="0"/>
              <a:t>Minimum 18 point font</a:t>
            </a:r>
          </a:p>
          <a:p>
            <a:pPr lvl="1">
              <a:buFont typeface="Wingdings" panose="05000000000000000000" pitchFamily="2" charset="2"/>
              <a:buChar char="§"/>
            </a:pPr>
            <a:r>
              <a:rPr lang="en-US" dirty="0" smtClean="0"/>
              <a:t>Your audience does not need to read everything that you know</a:t>
            </a:r>
          </a:p>
          <a:p>
            <a:pPr lvl="1">
              <a:buFont typeface="Wingdings" panose="05000000000000000000" pitchFamily="2" charset="2"/>
              <a:buChar char="§"/>
            </a:pPr>
            <a:r>
              <a:rPr lang="en-US" dirty="0" smtClean="0"/>
              <a:t>Do not start labels with “This…”</a:t>
            </a:r>
          </a:p>
          <a:p>
            <a:pPr lvl="1">
              <a:buFont typeface="Wingdings" panose="05000000000000000000" pitchFamily="2" charset="2"/>
              <a:buChar char="§"/>
            </a:pPr>
            <a:r>
              <a:rPr lang="en-US" dirty="0" smtClean="0"/>
              <a:t>YOUR audience</a:t>
            </a:r>
          </a:p>
          <a:p>
            <a:pPr lvl="1">
              <a:buFont typeface="Wingdings" panose="05000000000000000000" pitchFamily="2" charset="2"/>
              <a:buChar char="§"/>
            </a:pPr>
            <a:r>
              <a:rPr lang="en-US" dirty="0" smtClean="0"/>
              <a:t>5 measureable functions of interpretive writing by </a:t>
            </a:r>
            <a:r>
              <a:rPr lang="en-US" dirty="0" err="1" smtClean="0"/>
              <a:t>Leftridge</a:t>
            </a:r>
            <a:endParaRPr lang="en-US" dirty="0" smtClean="0"/>
          </a:p>
          <a:p>
            <a:pPr lvl="1">
              <a:buFont typeface="Wingdings" panose="05000000000000000000" pitchFamily="2" charset="2"/>
              <a:buChar char="§"/>
            </a:pPr>
            <a:r>
              <a:rPr lang="en-US" dirty="0" smtClean="0"/>
              <a:t>To justify text or not</a:t>
            </a:r>
            <a:endParaRPr lang="en-US" dirty="0"/>
          </a:p>
          <a:p>
            <a:pPr lvl="1">
              <a:buFont typeface="Wingdings" panose="05000000000000000000" pitchFamily="2" charset="2"/>
              <a:buChar char="§"/>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66946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Writing: Don’t say “Don’t”</a:t>
            </a:r>
            <a:endParaRPr lang="en-US" dirty="0"/>
          </a:p>
        </p:txBody>
      </p:sp>
      <p:sp>
        <p:nvSpPr>
          <p:cNvPr id="3" name="Content Placeholder 2"/>
          <p:cNvSpPr>
            <a:spLocks noGrp="1"/>
          </p:cNvSpPr>
          <p:nvPr>
            <p:ph sz="half" idx="1"/>
          </p:nvPr>
        </p:nvSpPr>
        <p:spPr/>
        <p:txBody>
          <a:bodyPr/>
          <a:lstStyle/>
          <a:p>
            <a:pPr lvl="1">
              <a:buFont typeface="Wingdings" panose="05000000000000000000" pitchFamily="2" charset="2"/>
              <a:buChar char="§"/>
            </a:pPr>
            <a:endParaRPr lang="en-US" dirty="0" smtClean="0"/>
          </a:p>
          <a:p>
            <a:endParaRPr lang="en-US" dirty="0" smtClean="0"/>
          </a:p>
          <a:p>
            <a:endParaRPr lang="en-US" dirty="0" smtClean="0"/>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8238" y="2006204"/>
            <a:ext cx="4937125" cy="3702843"/>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034" y="2006203"/>
            <a:ext cx="4937124" cy="3702843"/>
          </a:xfrm>
          <a:prstGeom prst="rect">
            <a:avLst/>
          </a:prstGeom>
        </p:spPr>
      </p:pic>
    </p:spTree>
    <p:extLst>
      <p:ext uri="{BB962C8B-B14F-4D97-AF65-F5344CB8AC3E}">
        <p14:creationId xmlns:p14="http://schemas.microsoft.com/office/powerpoint/2010/main" val="438682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9526"/>
          </a:xfrm>
        </p:spPr>
        <p:txBody>
          <a:bodyPr/>
          <a:lstStyle/>
          <a:p>
            <a:r>
              <a:rPr lang="en-US" dirty="0" smtClean="0"/>
              <a:t>Exhibit Label Template</a:t>
            </a:r>
            <a:endParaRPr lang="en-US" dirty="0"/>
          </a:p>
        </p:txBody>
      </p:sp>
      <p:sp>
        <p:nvSpPr>
          <p:cNvPr id="3" name="Content Placeholder 2"/>
          <p:cNvSpPr>
            <a:spLocks noGrp="1"/>
          </p:cNvSpPr>
          <p:nvPr>
            <p:ph idx="1"/>
          </p:nvPr>
        </p:nvSpPr>
        <p:spPr>
          <a:xfrm>
            <a:off x="1097280" y="1592826"/>
            <a:ext cx="10058400" cy="4660490"/>
          </a:xfrm>
        </p:spPr>
        <p:txBody>
          <a:bodyPr>
            <a:normAutofit fontScale="25000" lnSpcReduction="20000"/>
          </a:bodyPr>
          <a:lstStyle/>
          <a:p>
            <a:r>
              <a:rPr lang="en-US" b="1" dirty="0"/>
              <a:t> </a:t>
            </a:r>
            <a:endParaRPr lang="en-US" sz="5600" dirty="0">
              <a:latin typeface="Times New Roman" panose="02020603050405020304" pitchFamily="18" charset="0"/>
              <a:cs typeface="Times New Roman" panose="02020603050405020304" pitchFamily="18" charset="0"/>
            </a:endParaRPr>
          </a:p>
          <a:p>
            <a:r>
              <a:rPr lang="en-US" sz="5600" b="1" dirty="0" smtClean="0">
                <a:latin typeface="Times New Roman" panose="02020603050405020304" pitchFamily="18" charset="0"/>
                <a:cs typeface="Times New Roman" panose="02020603050405020304" pitchFamily="18" charset="0"/>
              </a:rPr>
              <a:t>Creator</a:t>
            </a:r>
            <a:endParaRPr lang="en-US" sz="5600" dirty="0">
              <a:latin typeface="Times New Roman" panose="02020603050405020304" pitchFamily="18" charset="0"/>
              <a:cs typeface="Times New Roman" panose="02020603050405020304" pitchFamily="18" charset="0"/>
            </a:endParaRPr>
          </a:p>
          <a:p>
            <a:r>
              <a:rPr lang="en-US" sz="5600" b="1" i="1" dirty="0">
                <a:latin typeface="Times New Roman" panose="02020603050405020304" pitchFamily="18" charset="0"/>
                <a:cs typeface="Times New Roman" panose="02020603050405020304" pitchFamily="18" charset="0"/>
              </a:rPr>
              <a:t> </a:t>
            </a:r>
            <a:endParaRPr lang="en-US" sz="5600" dirty="0">
              <a:latin typeface="Times New Roman" panose="02020603050405020304" pitchFamily="18" charset="0"/>
              <a:cs typeface="Times New Roman" panose="02020603050405020304" pitchFamily="18" charset="0"/>
            </a:endParaRPr>
          </a:p>
          <a:p>
            <a:r>
              <a:rPr lang="en-US" sz="5600" b="1" i="1" dirty="0" smtClean="0">
                <a:latin typeface="Times New Roman" panose="02020603050405020304" pitchFamily="18" charset="0"/>
                <a:cs typeface="Times New Roman" panose="02020603050405020304" pitchFamily="18" charset="0"/>
              </a:rPr>
              <a:t>Title / Object Name</a:t>
            </a:r>
            <a:endParaRPr lang="en-US" sz="5600" dirty="0">
              <a:latin typeface="Times New Roman" panose="02020603050405020304" pitchFamily="18" charset="0"/>
              <a:cs typeface="Times New Roman" panose="02020603050405020304" pitchFamily="18" charset="0"/>
            </a:endParaRPr>
          </a:p>
          <a:p>
            <a:r>
              <a:rPr lang="en-US" sz="5600" b="1" dirty="0">
                <a:latin typeface="Times New Roman" panose="02020603050405020304" pitchFamily="18" charset="0"/>
                <a:cs typeface="Times New Roman" panose="02020603050405020304" pitchFamily="18" charset="0"/>
              </a:rPr>
              <a:t> </a:t>
            </a:r>
            <a:endParaRPr lang="en-US" sz="5600" dirty="0">
              <a:latin typeface="Times New Roman" panose="02020603050405020304" pitchFamily="18" charset="0"/>
              <a:cs typeface="Times New Roman" panose="02020603050405020304" pitchFamily="18" charset="0"/>
            </a:endParaRPr>
          </a:p>
          <a:p>
            <a:r>
              <a:rPr lang="en-US" sz="5600" dirty="0">
                <a:latin typeface="Times New Roman" panose="02020603050405020304" pitchFamily="18" charset="0"/>
                <a:cs typeface="Times New Roman" panose="02020603050405020304" pitchFamily="18" charset="0"/>
              </a:rPr>
              <a:t>year</a:t>
            </a:r>
          </a:p>
          <a:p>
            <a:r>
              <a:rPr lang="en-US" sz="5600" dirty="0">
                <a:latin typeface="Times New Roman" panose="02020603050405020304" pitchFamily="18" charset="0"/>
                <a:cs typeface="Times New Roman" panose="02020603050405020304" pitchFamily="18" charset="0"/>
              </a:rPr>
              <a:t> </a:t>
            </a:r>
          </a:p>
          <a:p>
            <a:r>
              <a:rPr lang="en-US" sz="5600" dirty="0">
                <a:latin typeface="Times New Roman" panose="02020603050405020304" pitchFamily="18" charset="0"/>
                <a:cs typeface="Times New Roman" panose="02020603050405020304" pitchFamily="18" charset="0"/>
              </a:rPr>
              <a:t>Medium</a:t>
            </a:r>
          </a:p>
          <a:p>
            <a:r>
              <a:rPr lang="en-US" sz="5600" dirty="0">
                <a:latin typeface="Times New Roman" panose="02020603050405020304" pitchFamily="18" charset="0"/>
                <a:cs typeface="Times New Roman" panose="02020603050405020304" pitchFamily="18" charset="0"/>
              </a:rPr>
              <a:t>Measurements in decimal </a:t>
            </a:r>
            <a:r>
              <a:rPr lang="en-US" sz="5600" dirty="0" smtClean="0">
                <a:latin typeface="Times New Roman" panose="02020603050405020304" pitchFamily="18" charset="0"/>
                <a:cs typeface="Times New Roman" panose="02020603050405020304" pitchFamily="18" charset="0"/>
              </a:rPr>
              <a:t>inches n (H x W x D)</a:t>
            </a:r>
            <a:endParaRPr lang="en-US" sz="5600" dirty="0">
              <a:latin typeface="Times New Roman" panose="02020603050405020304" pitchFamily="18" charset="0"/>
              <a:cs typeface="Times New Roman" panose="02020603050405020304" pitchFamily="18" charset="0"/>
            </a:endParaRPr>
          </a:p>
          <a:p>
            <a:r>
              <a:rPr lang="en-US" sz="5600" dirty="0">
                <a:latin typeface="Times New Roman" panose="02020603050405020304" pitchFamily="18" charset="0"/>
                <a:cs typeface="Times New Roman" panose="02020603050405020304" pitchFamily="18" charset="0"/>
              </a:rPr>
              <a:t> </a:t>
            </a:r>
          </a:p>
          <a:p>
            <a:r>
              <a:rPr lang="en-US" sz="5600" dirty="0" smtClean="0">
                <a:latin typeface="Times New Roman" panose="02020603050405020304" pitchFamily="18" charset="0"/>
                <a:cs typeface="Times New Roman" panose="02020603050405020304" pitchFamily="18" charset="0"/>
              </a:rPr>
              <a:t>Blurb always includes how they relate to SF State.</a:t>
            </a:r>
            <a:endParaRPr lang="en-US" sz="5600" dirty="0">
              <a:latin typeface="Times New Roman" panose="02020603050405020304" pitchFamily="18" charset="0"/>
              <a:cs typeface="Times New Roman" panose="02020603050405020304" pitchFamily="18" charset="0"/>
            </a:endParaRPr>
          </a:p>
          <a:p>
            <a:r>
              <a:rPr lang="en-US" sz="5600" dirty="0">
                <a:latin typeface="Times New Roman" panose="02020603050405020304" pitchFamily="18" charset="0"/>
                <a:cs typeface="Times New Roman" panose="02020603050405020304" pitchFamily="18" charset="0"/>
              </a:rPr>
              <a:t> </a:t>
            </a:r>
          </a:p>
          <a:p>
            <a:r>
              <a:rPr lang="en-US" sz="5600" dirty="0">
                <a:latin typeface="Times New Roman" panose="02020603050405020304" pitchFamily="18" charset="0"/>
                <a:cs typeface="Times New Roman" panose="02020603050405020304" pitchFamily="18" charset="0"/>
              </a:rPr>
              <a:t>J. Paul Leonard Library Fine Art Collection</a:t>
            </a:r>
          </a:p>
          <a:p>
            <a:r>
              <a:rPr lang="en-US" sz="5600" dirty="0">
                <a:latin typeface="Times New Roman" panose="02020603050405020304" pitchFamily="18" charset="0"/>
                <a:cs typeface="Times New Roman" panose="02020603050405020304" pitchFamily="18" charset="0"/>
              </a:rPr>
              <a:t>Donated by </a:t>
            </a:r>
            <a:r>
              <a:rPr lang="en-US" sz="5600" dirty="0" err="1">
                <a:latin typeface="Times New Roman" panose="02020603050405020304" pitchFamily="18" charset="0"/>
                <a:cs typeface="Times New Roman" panose="02020603050405020304" pitchFamily="18" charset="0"/>
              </a:rPr>
              <a:t>Danell</a:t>
            </a:r>
            <a:r>
              <a:rPr lang="en-US" sz="5600" dirty="0">
                <a:latin typeface="Times New Roman" panose="02020603050405020304" pitchFamily="18" charset="0"/>
                <a:cs typeface="Times New Roman" panose="02020603050405020304" pitchFamily="18" charset="0"/>
              </a:rPr>
              <a:t> S. </a:t>
            </a:r>
            <a:r>
              <a:rPr lang="en-US" sz="5600" dirty="0" err="1">
                <a:latin typeface="Times New Roman" panose="02020603050405020304" pitchFamily="18" charset="0"/>
                <a:cs typeface="Times New Roman" panose="02020603050405020304" pitchFamily="18" charset="0"/>
              </a:rPr>
              <a:t>Zeavin</a:t>
            </a:r>
            <a:r>
              <a:rPr lang="en-US" sz="5600" dirty="0">
                <a:latin typeface="Times New Roman" panose="02020603050405020304" pitchFamily="18" charset="0"/>
                <a:cs typeface="Times New Roman" panose="02020603050405020304" pitchFamily="18" charset="0"/>
              </a:rPr>
              <a:t> (B.A. Art, 1963) </a:t>
            </a:r>
          </a:p>
          <a:p>
            <a:r>
              <a:rPr lang="en-US" sz="5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065615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Preparation</a:t>
            </a:r>
            <a:endParaRPr lang="en-US" dirty="0"/>
          </a:p>
        </p:txBody>
      </p:sp>
      <p:sp>
        <p:nvSpPr>
          <p:cNvPr id="3" name="Content Placeholder 2"/>
          <p:cNvSpPr>
            <a:spLocks noGrp="1"/>
          </p:cNvSpPr>
          <p:nvPr>
            <p:ph idx="1"/>
          </p:nvPr>
        </p:nvSpPr>
        <p:spPr/>
        <p:txBody>
          <a:bodyPr/>
          <a:lstStyle/>
          <a:p>
            <a:r>
              <a:rPr lang="en-US" dirty="0" smtClean="0"/>
              <a:t>Mounting and Framing</a:t>
            </a:r>
          </a:p>
          <a:p>
            <a:r>
              <a:rPr lang="en-US" dirty="0"/>
              <a:t>S</a:t>
            </a:r>
            <a:r>
              <a:rPr lang="en-US" dirty="0" smtClean="0"/>
              <a:t>pecialized mounts</a:t>
            </a:r>
          </a:p>
          <a:p>
            <a:r>
              <a:rPr lang="en-US" dirty="0" smtClean="0"/>
              <a:t>Procuring Tools</a:t>
            </a:r>
          </a:p>
          <a:p>
            <a:r>
              <a:rPr lang="en-US" dirty="0" smtClean="0"/>
              <a:t>Consider Security</a:t>
            </a:r>
          </a:p>
          <a:p>
            <a:endParaRPr lang="en-US" dirty="0"/>
          </a:p>
          <a:p>
            <a:r>
              <a:rPr lang="en-US" b="1" dirty="0" smtClean="0"/>
              <a:t>*****Eek</a:t>
            </a:r>
            <a:r>
              <a:rPr lang="en-US" b="1" dirty="0" smtClean="0"/>
              <a:t>: you should already be laying out the basics for your next exhibit by this time.</a:t>
            </a:r>
            <a:endParaRPr lang="en-US" b="1" dirty="0"/>
          </a:p>
        </p:txBody>
      </p:sp>
    </p:spTree>
    <p:extLst>
      <p:ext uri="{BB962C8B-B14F-4D97-AF65-F5344CB8AC3E}">
        <p14:creationId xmlns:p14="http://schemas.microsoft.com/office/powerpoint/2010/main" val="368831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Introduction:</a:t>
            </a:r>
            <a:br>
              <a:rPr lang="en-US" sz="6600" dirty="0" smtClean="0"/>
            </a:br>
            <a:r>
              <a:rPr lang="en-US" sz="6600" dirty="0" smtClean="0"/>
              <a:t>Who am I and what do I do?</a:t>
            </a:r>
            <a:endParaRPr lang="en-US" sz="66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46021" y="2332399"/>
            <a:ext cx="4760918" cy="357068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55" y="2447925"/>
            <a:ext cx="2819400" cy="2819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713" y="2714625"/>
            <a:ext cx="3048000" cy="2286000"/>
          </a:xfrm>
          <a:prstGeom prst="rect">
            <a:avLst/>
          </a:prstGeom>
        </p:spPr>
      </p:pic>
    </p:spTree>
    <p:extLst>
      <p:ext uri="{BB962C8B-B14F-4D97-AF65-F5344CB8AC3E}">
        <p14:creationId xmlns:p14="http://schemas.microsoft.com/office/powerpoint/2010/main" val="3800336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Preparation</a:t>
            </a:r>
            <a:endParaRPr lang="en-US" dirty="0"/>
          </a:p>
        </p:txBody>
      </p:sp>
      <p:sp>
        <p:nvSpPr>
          <p:cNvPr id="3" name="Content Placeholder 2"/>
          <p:cNvSpPr>
            <a:spLocks noGrp="1"/>
          </p:cNvSpPr>
          <p:nvPr>
            <p:ph sz="half" idx="1"/>
          </p:nvPr>
        </p:nvSpPr>
        <p:spPr/>
        <p:txBody>
          <a:bodyPr/>
          <a:lstStyle/>
          <a:p>
            <a:r>
              <a:rPr lang="en-US" dirty="0" smtClean="0"/>
              <a:t>A word about gratitude</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1925" y="446915"/>
            <a:ext cx="4066633" cy="5422179"/>
          </a:xfrm>
        </p:spPr>
      </p:pic>
    </p:spTree>
    <p:extLst>
      <p:ext uri="{BB962C8B-B14F-4D97-AF65-F5344CB8AC3E}">
        <p14:creationId xmlns:p14="http://schemas.microsoft.com/office/powerpoint/2010/main" val="2439492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7" name="Content Placeholder 6"/>
          <p:cNvSpPr>
            <a:spLocks noGrp="1"/>
          </p:cNvSpPr>
          <p:nvPr>
            <p:ph sz="half" idx="1"/>
          </p:nvPr>
        </p:nvSpPr>
        <p:spPr/>
        <p:txBody>
          <a:bodyPr>
            <a:normAutofit fontScale="92500" lnSpcReduction="20000"/>
          </a:bodyPr>
          <a:lstStyle/>
          <a:p>
            <a:r>
              <a:rPr lang="en-US" dirty="0" smtClean="0"/>
              <a:t>Cotton gloves / Nitrile Gloves</a:t>
            </a:r>
          </a:p>
          <a:p>
            <a:r>
              <a:rPr lang="en-US" dirty="0" smtClean="0"/>
              <a:t>Blue Tape</a:t>
            </a:r>
          </a:p>
          <a:p>
            <a:r>
              <a:rPr lang="en-US" dirty="0" smtClean="0"/>
              <a:t>Large and small measuring tapes</a:t>
            </a:r>
          </a:p>
          <a:p>
            <a:r>
              <a:rPr lang="en-US" dirty="0" smtClean="0"/>
              <a:t>Fabric or paper measuring tapes</a:t>
            </a:r>
          </a:p>
          <a:p>
            <a:r>
              <a:rPr lang="en-US" dirty="0" smtClean="0"/>
              <a:t>Hammer</a:t>
            </a:r>
          </a:p>
          <a:p>
            <a:r>
              <a:rPr lang="en-US" dirty="0" smtClean="0"/>
              <a:t>Screwdriver</a:t>
            </a:r>
          </a:p>
          <a:p>
            <a:r>
              <a:rPr lang="en-US" dirty="0" smtClean="0"/>
              <a:t>Utility knife, </a:t>
            </a:r>
            <a:r>
              <a:rPr lang="en-US" dirty="0" err="1" smtClean="0"/>
              <a:t>exacto</a:t>
            </a:r>
            <a:r>
              <a:rPr lang="en-US" dirty="0" smtClean="0"/>
              <a:t> knife, BLADES, straight edge, memory board</a:t>
            </a:r>
          </a:p>
          <a:p>
            <a:r>
              <a:rPr lang="en-US" dirty="0" smtClean="0"/>
              <a:t>Hanging hardware (</a:t>
            </a:r>
            <a:r>
              <a:rPr lang="en-US" dirty="0" err="1" smtClean="0"/>
              <a:t>Ziabicki</a:t>
            </a:r>
            <a:r>
              <a:rPr lang="en-US" dirty="0" smtClean="0"/>
              <a:t>)</a:t>
            </a:r>
          </a:p>
          <a:p>
            <a:r>
              <a:rPr lang="en-US" dirty="0" smtClean="0"/>
              <a:t>Two foot level</a:t>
            </a:r>
          </a:p>
          <a:p>
            <a:r>
              <a:rPr lang="en-US" dirty="0" smtClean="0"/>
              <a:t>“Torpedo Level”</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Pencils</a:t>
            </a:r>
          </a:p>
          <a:p>
            <a:r>
              <a:rPr lang="en-US" dirty="0" smtClean="0"/>
              <a:t>Sharpies</a:t>
            </a:r>
          </a:p>
          <a:p>
            <a:r>
              <a:rPr lang="en-US" dirty="0" smtClean="0"/>
              <a:t>White erasers</a:t>
            </a:r>
          </a:p>
          <a:p>
            <a:r>
              <a:rPr lang="en-US" dirty="0" smtClean="0"/>
              <a:t>Linen hinging tape</a:t>
            </a:r>
          </a:p>
          <a:p>
            <a:r>
              <a:rPr lang="en-US" dirty="0" smtClean="0"/>
              <a:t>Double stick tape</a:t>
            </a:r>
          </a:p>
          <a:p>
            <a:r>
              <a:rPr lang="en-US" dirty="0" smtClean="0"/>
              <a:t>Adhesive mounting board </a:t>
            </a:r>
          </a:p>
          <a:p>
            <a:r>
              <a:rPr lang="en-US" dirty="0" smtClean="0"/>
              <a:t>Adhesive photo corners</a:t>
            </a:r>
          </a:p>
          <a:p>
            <a:r>
              <a:rPr lang="en-US" dirty="0" smtClean="0"/>
              <a:t>Mylar stripping</a:t>
            </a:r>
          </a:p>
          <a:p>
            <a:r>
              <a:rPr lang="en-US" dirty="0" smtClean="0"/>
              <a:t>Museum Wax</a:t>
            </a:r>
          </a:p>
          <a:p>
            <a:r>
              <a:rPr lang="en-US" dirty="0" smtClean="0"/>
              <a:t>Caution Signs</a:t>
            </a:r>
            <a:endParaRPr lang="en-US" dirty="0"/>
          </a:p>
        </p:txBody>
      </p:sp>
    </p:spTree>
    <p:extLst>
      <p:ext uri="{BB962C8B-B14F-4D97-AF65-F5344CB8AC3E}">
        <p14:creationId xmlns:p14="http://schemas.microsoft.com/office/powerpoint/2010/main" val="58922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Text Placeholder 2"/>
          <p:cNvSpPr>
            <a:spLocks noGrp="1"/>
          </p:cNvSpPr>
          <p:nvPr>
            <p:ph type="body" idx="1"/>
          </p:nvPr>
        </p:nvSpPr>
        <p:spPr/>
        <p:txBody>
          <a:bodyPr/>
          <a:lstStyle/>
          <a:p>
            <a:r>
              <a:rPr lang="en-US" dirty="0" smtClean="0"/>
              <a:t>Security hardware</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1758082" y="3127866"/>
            <a:ext cx="3494718" cy="2621039"/>
          </a:xfrm>
        </p:spPr>
      </p:pic>
      <p:sp>
        <p:nvSpPr>
          <p:cNvPr id="5" name="Text Placeholder 4"/>
          <p:cNvSpPr>
            <a:spLocks noGrp="1"/>
          </p:cNvSpPr>
          <p:nvPr>
            <p:ph type="body" sz="quarter" idx="3"/>
          </p:nvPr>
        </p:nvSpPr>
        <p:spPr/>
        <p:txBody>
          <a:bodyPr/>
          <a:lstStyle/>
          <a:p>
            <a:endParaRPr lang="en-US"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rot="16200000">
            <a:off x="6893165" y="3134775"/>
            <a:ext cx="3549991" cy="2662494"/>
          </a:xfrm>
        </p:spPr>
      </p:pic>
    </p:spTree>
    <p:extLst>
      <p:ext uri="{BB962C8B-B14F-4D97-AF65-F5344CB8AC3E}">
        <p14:creationId xmlns:p14="http://schemas.microsoft.com/office/powerpoint/2010/main" val="383802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2-3 weeks before opening</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005608"/>
            <a:ext cx="4938712" cy="3704034"/>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8" y="2006204"/>
            <a:ext cx="4937125" cy="3702843"/>
          </a:xfrm>
        </p:spPr>
      </p:pic>
    </p:spTree>
    <p:extLst>
      <p:ext uri="{BB962C8B-B14F-4D97-AF65-F5344CB8AC3E}">
        <p14:creationId xmlns:p14="http://schemas.microsoft.com/office/powerpoint/2010/main" val="3150355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opening and evaluation period</a:t>
            </a:r>
            <a:endParaRPr lang="en-US" dirty="0"/>
          </a:p>
        </p:txBody>
      </p:sp>
      <p:sp>
        <p:nvSpPr>
          <p:cNvPr id="3" name="Content Placeholder 2"/>
          <p:cNvSpPr>
            <a:spLocks noGrp="1"/>
          </p:cNvSpPr>
          <p:nvPr>
            <p:ph idx="1"/>
          </p:nvPr>
        </p:nvSpPr>
        <p:spPr/>
        <p:txBody>
          <a:bodyPr/>
          <a:lstStyle/>
          <a:p>
            <a:r>
              <a:rPr lang="en-US" dirty="0" smtClean="0"/>
              <a:t>One to two weeks before opening reception</a:t>
            </a:r>
          </a:p>
          <a:p>
            <a:r>
              <a:rPr lang="en-US" dirty="0" smtClean="0"/>
              <a:t>A period of adjustment</a:t>
            </a:r>
            <a:endParaRPr lang="en-US" dirty="0"/>
          </a:p>
        </p:txBody>
      </p:sp>
    </p:spTree>
    <p:extLst>
      <p:ext uri="{BB962C8B-B14F-4D97-AF65-F5344CB8AC3E}">
        <p14:creationId xmlns:p14="http://schemas.microsoft.com/office/powerpoint/2010/main" val="1718568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Reception</a:t>
            </a:r>
            <a:endParaRPr lang="en-US" dirty="0"/>
          </a:p>
        </p:txBody>
      </p:sp>
      <p:sp>
        <p:nvSpPr>
          <p:cNvPr id="3" name="Content Placeholder 2"/>
          <p:cNvSpPr>
            <a:spLocks noGrp="1"/>
          </p:cNvSpPr>
          <p:nvPr>
            <p:ph idx="1"/>
          </p:nvPr>
        </p:nvSpPr>
        <p:spPr/>
        <p:txBody>
          <a:bodyPr/>
          <a:lstStyle/>
          <a:p>
            <a:r>
              <a:rPr lang="en-US" dirty="0" smtClean="0"/>
              <a:t>Pick up food, beverages, meet delivery vendors</a:t>
            </a:r>
          </a:p>
          <a:p>
            <a:r>
              <a:rPr lang="en-US" dirty="0" smtClean="0"/>
              <a:t>Handling honorary guests, elderly, disabled</a:t>
            </a:r>
          </a:p>
          <a:p>
            <a:r>
              <a:rPr lang="en-US" dirty="0" smtClean="0"/>
              <a:t>Set up chairs, AV</a:t>
            </a:r>
          </a:p>
          <a:p>
            <a:r>
              <a:rPr lang="en-US" dirty="0" smtClean="0"/>
              <a:t>Restocking and cleaning during the event</a:t>
            </a:r>
          </a:p>
          <a:p>
            <a:r>
              <a:rPr lang="en-US" dirty="0" smtClean="0"/>
              <a:t>Take down and clean up</a:t>
            </a:r>
            <a:endParaRPr lang="en-US" dirty="0"/>
          </a:p>
        </p:txBody>
      </p:sp>
    </p:spTree>
    <p:extLst>
      <p:ext uri="{BB962C8B-B14F-4D97-AF65-F5344CB8AC3E}">
        <p14:creationId xmlns:p14="http://schemas.microsoft.com/office/powerpoint/2010/main" val="1977100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down and gallery turn over</a:t>
            </a:r>
            <a:endParaRPr lang="en-US" dirty="0"/>
          </a:p>
        </p:txBody>
      </p:sp>
      <p:sp>
        <p:nvSpPr>
          <p:cNvPr id="3" name="Content Placeholder 2"/>
          <p:cNvSpPr>
            <a:spLocks noGrp="1"/>
          </p:cNvSpPr>
          <p:nvPr>
            <p:ph idx="1"/>
          </p:nvPr>
        </p:nvSpPr>
        <p:spPr/>
        <p:txBody>
          <a:bodyPr/>
          <a:lstStyle/>
          <a:p>
            <a:r>
              <a:rPr lang="en-US" dirty="0" smtClean="0"/>
              <a:t>Last about two to three weeks after exhibit closes:</a:t>
            </a:r>
          </a:p>
          <a:p>
            <a:r>
              <a:rPr lang="en-US" dirty="0" smtClean="0"/>
              <a:t>Removal of objects</a:t>
            </a:r>
          </a:p>
          <a:p>
            <a:r>
              <a:rPr lang="en-US" dirty="0" smtClean="0"/>
              <a:t>Spackle, paint</a:t>
            </a:r>
          </a:p>
          <a:p>
            <a:r>
              <a:rPr lang="en-US" dirty="0" smtClean="0"/>
              <a:t>Return equipment</a:t>
            </a:r>
          </a:p>
          <a:p>
            <a:endParaRPr lang="en-US" dirty="0"/>
          </a:p>
          <a:p>
            <a:r>
              <a:rPr lang="en-US" dirty="0" smtClean="0"/>
              <a:t>Install of your next exhibit begins immediately after gallery turnover</a:t>
            </a:r>
          </a:p>
        </p:txBody>
      </p:sp>
    </p:spTree>
    <p:extLst>
      <p:ext uri="{BB962C8B-B14F-4D97-AF65-F5344CB8AC3E}">
        <p14:creationId xmlns:p14="http://schemas.microsoft.com/office/powerpoint/2010/main" val="1480375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4346" y="1846263"/>
            <a:ext cx="5363633" cy="4022725"/>
          </a:xfrm>
        </p:spPr>
      </p:pic>
    </p:spTree>
    <p:extLst>
      <p:ext uri="{BB962C8B-B14F-4D97-AF65-F5344CB8AC3E}">
        <p14:creationId xmlns:p14="http://schemas.microsoft.com/office/powerpoint/2010/main" val="3269207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 Group Exercise, Part 1</a:t>
            </a:r>
            <a:endParaRPr lang="en-US" dirty="0"/>
          </a:p>
        </p:txBody>
      </p:sp>
      <p:sp>
        <p:nvSpPr>
          <p:cNvPr id="3" name="Content Placeholder 2"/>
          <p:cNvSpPr>
            <a:spLocks noGrp="1"/>
          </p:cNvSpPr>
          <p:nvPr>
            <p:ph idx="1"/>
          </p:nvPr>
        </p:nvSpPr>
        <p:spPr/>
        <p:txBody>
          <a:bodyPr/>
          <a:lstStyle/>
          <a:p>
            <a:r>
              <a:rPr lang="en-US" dirty="0" smtClean="0"/>
              <a:t>Plan a mock exhibition, using assessment, roles and components</a:t>
            </a:r>
            <a:endParaRPr lang="en-US" dirty="0"/>
          </a:p>
        </p:txBody>
      </p:sp>
    </p:spTree>
    <p:extLst>
      <p:ext uri="{BB962C8B-B14F-4D97-AF65-F5344CB8AC3E}">
        <p14:creationId xmlns:p14="http://schemas.microsoft.com/office/powerpoint/2010/main" val="4230642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Your Exhibit</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who will play which roles</a:t>
            </a:r>
          </a:p>
          <a:p>
            <a:r>
              <a:rPr lang="en-US" dirty="0" smtClean="0"/>
              <a:t>Decide on an exhibit theme</a:t>
            </a:r>
          </a:p>
          <a:p>
            <a:r>
              <a:rPr lang="en-US" dirty="0" smtClean="0"/>
              <a:t>Create an object list with descriptions, 2 -3 condition reports, home location, dimensions and exhibit placement as needed</a:t>
            </a:r>
          </a:p>
          <a:p>
            <a:r>
              <a:rPr lang="en-US" dirty="0" smtClean="0"/>
              <a:t>Create a map with room dimensions, fixtures, and location of displays, outline how objects will </a:t>
            </a:r>
            <a:r>
              <a:rPr lang="en-US" smtClean="0"/>
              <a:t>be displayed</a:t>
            </a:r>
            <a:endParaRPr lang="en-US" dirty="0" smtClean="0"/>
          </a:p>
          <a:p>
            <a:r>
              <a:rPr lang="en-US" dirty="0" smtClean="0"/>
              <a:t>Number your display areas, walls, cases</a:t>
            </a:r>
          </a:p>
          <a:p>
            <a:r>
              <a:rPr lang="en-US" dirty="0" smtClean="0"/>
              <a:t>Create two wall labels </a:t>
            </a:r>
          </a:p>
          <a:p>
            <a:r>
              <a:rPr lang="en-US" dirty="0" smtClean="0"/>
              <a:t>Create an first draft of your introductory text</a:t>
            </a:r>
          </a:p>
          <a:p>
            <a:r>
              <a:rPr lang="en-US" dirty="0" smtClean="0"/>
              <a:t>Plan an exhibition schedule</a:t>
            </a:r>
            <a:endParaRPr lang="en-US" dirty="0"/>
          </a:p>
        </p:txBody>
      </p:sp>
    </p:spTree>
    <p:extLst>
      <p:ext uri="{BB962C8B-B14F-4D97-AF65-F5344CB8AC3E}">
        <p14:creationId xmlns:p14="http://schemas.microsoft.com/office/powerpoint/2010/main" val="414049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Archives and Research Center</a:t>
            </a:r>
            <a:br>
              <a:rPr lang="en-US" dirty="0" smtClean="0"/>
            </a:br>
            <a:r>
              <a:rPr lang="en-US" dirty="0" smtClean="0"/>
              <a:t>SFSU Fine Art Department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4346" y="1846263"/>
            <a:ext cx="5363633" cy="4022725"/>
          </a:xfrm>
        </p:spPr>
      </p:pic>
      <p:sp>
        <p:nvSpPr>
          <p:cNvPr id="3" name="TextBox 2"/>
          <p:cNvSpPr txBox="1"/>
          <p:nvPr/>
        </p:nvSpPr>
        <p:spPr>
          <a:xfrm>
            <a:off x="9019309" y="5070764"/>
            <a:ext cx="3065318" cy="646331"/>
          </a:xfrm>
          <a:prstGeom prst="rect">
            <a:avLst/>
          </a:prstGeom>
          <a:noFill/>
        </p:spPr>
        <p:txBody>
          <a:bodyPr wrap="square" rtlCol="0">
            <a:spAutoFit/>
          </a:bodyPr>
          <a:lstStyle/>
          <a:p>
            <a:r>
              <a:rPr lang="en-US" dirty="0" smtClean="0"/>
              <a:t>Image Courtesy of: the Labor Archives and Research Center</a:t>
            </a:r>
            <a:endParaRPr lang="en-US" dirty="0"/>
          </a:p>
        </p:txBody>
      </p:sp>
    </p:spTree>
    <p:extLst>
      <p:ext uri="{BB962C8B-B14F-4D97-AF65-F5344CB8AC3E}">
        <p14:creationId xmlns:p14="http://schemas.microsoft.com/office/powerpoint/2010/main" val="660401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Break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7641" y="1846263"/>
            <a:ext cx="3017043" cy="4022725"/>
          </a:xfrm>
        </p:spPr>
      </p:pic>
    </p:spTree>
    <p:extLst>
      <p:ext uri="{BB962C8B-B14F-4D97-AF65-F5344CB8AC3E}">
        <p14:creationId xmlns:p14="http://schemas.microsoft.com/office/powerpoint/2010/main" val="451365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 Part 2</a:t>
            </a:r>
            <a:endParaRPr lang="en-US" dirty="0"/>
          </a:p>
        </p:txBody>
      </p:sp>
      <p:sp>
        <p:nvSpPr>
          <p:cNvPr id="3" name="Content Placeholder 2"/>
          <p:cNvSpPr>
            <a:spLocks noGrp="1"/>
          </p:cNvSpPr>
          <p:nvPr>
            <p:ph idx="1"/>
          </p:nvPr>
        </p:nvSpPr>
        <p:spPr/>
        <p:txBody>
          <a:bodyPr/>
          <a:lstStyle/>
          <a:p>
            <a:r>
              <a:rPr lang="en-US" dirty="0" smtClean="0"/>
              <a:t>Review your work and prepare to share</a:t>
            </a:r>
            <a:endParaRPr lang="en-US" dirty="0"/>
          </a:p>
        </p:txBody>
      </p:sp>
    </p:spTree>
    <p:extLst>
      <p:ext uri="{BB962C8B-B14F-4D97-AF65-F5344CB8AC3E}">
        <p14:creationId xmlns:p14="http://schemas.microsoft.com/office/powerpoint/2010/main" val="886038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and evaluate mock exhibitions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847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Wrap Up</a:t>
            </a:r>
            <a:endParaRPr lang="en-US" dirty="0"/>
          </a:p>
        </p:txBody>
      </p:sp>
      <p:sp>
        <p:nvSpPr>
          <p:cNvPr id="3" name="Content Placeholder 2"/>
          <p:cNvSpPr>
            <a:spLocks noGrp="1"/>
          </p:cNvSpPr>
          <p:nvPr>
            <p:ph idx="1"/>
          </p:nvPr>
        </p:nvSpPr>
        <p:spPr/>
        <p:txBody>
          <a:bodyPr/>
          <a:lstStyle/>
          <a:p>
            <a:r>
              <a:rPr lang="en-US" dirty="0" smtClean="0"/>
              <a:t>What did you take away?</a:t>
            </a:r>
            <a:endParaRPr lang="en-US" dirty="0"/>
          </a:p>
        </p:txBody>
      </p:sp>
    </p:spTree>
    <p:extLst>
      <p:ext uri="{BB962C8B-B14F-4D97-AF65-F5344CB8AC3E}">
        <p14:creationId xmlns:p14="http://schemas.microsoft.com/office/powerpoint/2010/main" val="3558066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4079" y="2138516"/>
            <a:ext cx="4924802" cy="3878826"/>
          </a:xfrm>
        </p:spPr>
      </p:pic>
    </p:spTree>
    <p:extLst>
      <p:ext uri="{BB962C8B-B14F-4D97-AF65-F5344CB8AC3E}">
        <p14:creationId xmlns:p14="http://schemas.microsoft.com/office/powerpoint/2010/main" val="241674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Archives and Research Center</a:t>
            </a:r>
            <a:br>
              <a:rPr lang="en-US" dirty="0" smtClean="0"/>
            </a:br>
            <a:r>
              <a:rPr lang="en-US" dirty="0" smtClean="0"/>
              <a:t>(Winston Avenue)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1080" y="1846263"/>
            <a:ext cx="7150166" cy="4022725"/>
          </a:xfrm>
        </p:spPr>
      </p:pic>
      <p:sp>
        <p:nvSpPr>
          <p:cNvPr id="3" name="TextBox 2"/>
          <p:cNvSpPr txBox="1"/>
          <p:nvPr/>
        </p:nvSpPr>
        <p:spPr>
          <a:xfrm>
            <a:off x="9819409" y="5070764"/>
            <a:ext cx="2161309" cy="923330"/>
          </a:xfrm>
          <a:prstGeom prst="rect">
            <a:avLst/>
          </a:prstGeom>
          <a:noFill/>
        </p:spPr>
        <p:txBody>
          <a:bodyPr wrap="square" rtlCol="0">
            <a:spAutoFit/>
          </a:bodyPr>
          <a:lstStyle/>
          <a:p>
            <a:r>
              <a:rPr lang="en-US" dirty="0" smtClean="0"/>
              <a:t>Image Courtesy of: The Labor Archives and Research Center</a:t>
            </a:r>
            <a:endParaRPr lang="en-US" dirty="0"/>
          </a:p>
        </p:txBody>
      </p:sp>
    </p:spTree>
    <p:extLst>
      <p:ext uri="{BB962C8B-B14F-4D97-AF65-F5344CB8AC3E}">
        <p14:creationId xmlns:p14="http://schemas.microsoft.com/office/powerpoint/2010/main" val="380564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Occupation! Economic Justice as a Civil Right </a:t>
            </a:r>
            <a:br>
              <a:rPr lang="en-US" sz="3600" i="1" dirty="0" smtClean="0"/>
            </a:br>
            <a:r>
              <a:rPr lang="en-US" sz="3600" i="1" dirty="0" smtClean="0"/>
              <a:t>in San Francisco, 1963 – 64</a:t>
            </a:r>
            <a:r>
              <a:rPr lang="en-US" sz="3600" dirty="0" smtClean="0"/>
              <a:t/>
            </a:r>
            <a:br>
              <a:rPr lang="en-US" sz="3600" dirty="0" smtClean="0"/>
            </a:br>
            <a:r>
              <a:rPr lang="en-US" sz="3600" dirty="0" smtClean="0"/>
              <a:t>San Francisco History Center, San Francisco Public Library</a:t>
            </a:r>
            <a:endParaRPr lang="en-US" sz="3600"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005608"/>
            <a:ext cx="4938712" cy="3704034"/>
          </a:xfr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8" y="2006204"/>
            <a:ext cx="4937125" cy="3702843"/>
          </a:xfrm>
        </p:spPr>
      </p:pic>
      <p:sp>
        <p:nvSpPr>
          <p:cNvPr id="3" name="TextBox 2"/>
          <p:cNvSpPr txBox="1"/>
          <p:nvPr/>
        </p:nvSpPr>
        <p:spPr>
          <a:xfrm>
            <a:off x="1096963" y="5709047"/>
            <a:ext cx="10058400" cy="369332"/>
          </a:xfrm>
          <a:prstGeom prst="rect">
            <a:avLst/>
          </a:prstGeom>
          <a:noFill/>
        </p:spPr>
        <p:txBody>
          <a:bodyPr wrap="square" rtlCol="0">
            <a:spAutoFit/>
          </a:bodyPr>
          <a:lstStyle/>
          <a:p>
            <a:r>
              <a:rPr lang="en-US" dirty="0" smtClean="0"/>
              <a:t>Image courtesy of: The San Francisco Public Library Exhibitions Department</a:t>
            </a:r>
            <a:endParaRPr lang="en-US" dirty="0"/>
          </a:p>
        </p:txBody>
      </p:sp>
    </p:spTree>
    <p:extLst>
      <p:ext uri="{BB962C8B-B14F-4D97-AF65-F5344CB8AC3E}">
        <p14:creationId xmlns:p14="http://schemas.microsoft.com/office/powerpoint/2010/main" val="347995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i="1" dirty="0" smtClean="0"/>
              <a:t>Occupation! Economic Justice as a Civil Right </a:t>
            </a:r>
            <a:br>
              <a:rPr lang="en-US" sz="3600" i="1" dirty="0" smtClean="0"/>
            </a:br>
            <a:r>
              <a:rPr lang="en-US" sz="3600" i="1" dirty="0" smtClean="0"/>
              <a:t>in San Francisco, 1963 – 64</a:t>
            </a:r>
            <a:r>
              <a:rPr lang="en-US" sz="3600" dirty="0" smtClean="0"/>
              <a:t/>
            </a:r>
            <a:br>
              <a:rPr lang="en-US" sz="3600" dirty="0" smtClean="0"/>
            </a:br>
            <a:r>
              <a:rPr lang="en-US" sz="3600" dirty="0" smtClean="0"/>
              <a:t>San Francisco History Center, San Francisco Public Library</a:t>
            </a:r>
            <a:endParaRPr lang="en-US" sz="3600" dirty="0"/>
          </a:p>
        </p:txBody>
      </p:sp>
      <p:sp>
        <p:nvSpPr>
          <p:cNvPr id="3" name="TextBox 2"/>
          <p:cNvSpPr txBox="1"/>
          <p:nvPr/>
        </p:nvSpPr>
        <p:spPr>
          <a:xfrm>
            <a:off x="1096963" y="5709047"/>
            <a:ext cx="10058400" cy="369332"/>
          </a:xfrm>
          <a:prstGeom prst="rect">
            <a:avLst/>
          </a:prstGeom>
          <a:noFill/>
        </p:spPr>
        <p:txBody>
          <a:bodyPr wrap="square" rtlCol="0">
            <a:spAutoFit/>
          </a:bodyPr>
          <a:lstStyle/>
          <a:p>
            <a:r>
              <a:rPr lang="en-US" dirty="0" smtClean="0"/>
              <a:t>Image courtesy of: The San Francisco Public Library Exhibitions Department</a:t>
            </a:r>
            <a:endParaRPr lang="en-US" dirty="0"/>
          </a:p>
        </p:txBody>
      </p:sp>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8238" y="2006204"/>
            <a:ext cx="4937125" cy="3702843"/>
          </a:xfrm>
        </p:spPr>
      </p:pic>
      <p:pic>
        <p:nvPicPr>
          <p:cNvPr id="16" name="Content Placeholder 1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096963" y="2005608"/>
            <a:ext cx="4938712" cy="3704034"/>
          </a:xfrm>
        </p:spPr>
      </p:pic>
    </p:spTree>
    <p:extLst>
      <p:ext uri="{BB962C8B-B14F-4D97-AF65-F5344CB8AC3E}">
        <p14:creationId xmlns:p14="http://schemas.microsoft.com/office/powerpoint/2010/main" val="34187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Occupation! Economic Justice as a Civil Right </a:t>
            </a:r>
            <a:br>
              <a:rPr lang="en-US" sz="3600" dirty="0" smtClean="0"/>
            </a:br>
            <a:r>
              <a:rPr lang="en-US" sz="3600" dirty="0" smtClean="0"/>
              <a:t>in San Francisco, 1963 – 64</a:t>
            </a:r>
            <a:br>
              <a:rPr lang="en-US" sz="3600" dirty="0" smtClean="0"/>
            </a:br>
            <a:r>
              <a:rPr lang="en-US" sz="3600" dirty="0" smtClean="0"/>
              <a:t>Rosenberg Library at City College of San Francisco</a:t>
            </a:r>
            <a:endParaRPr lang="en-US" sz="36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528888"/>
            <a:ext cx="4938712" cy="2657474"/>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96082" y="1846263"/>
            <a:ext cx="3981436" cy="4022725"/>
          </a:xfrm>
        </p:spPr>
      </p:pic>
      <p:sp>
        <p:nvSpPr>
          <p:cNvPr id="3" name="TextBox 2"/>
          <p:cNvSpPr txBox="1"/>
          <p:nvPr/>
        </p:nvSpPr>
        <p:spPr>
          <a:xfrm>
            <a:off x="1096963" y="5496791"/>
            <a:ext cx="5064846" cy="369332"/>
          </a:xfrm>
          <a:prstGeom prst="rect">
            <a:avLst/>
          </a:prstGeom>
          <a:noFill/>
        </p:spPr>
        <p:txBody>
          <a:bodyPr wrap="square" rtlCol="0">
            <a:spAutoFit/>
          </a:bodyPr>
          <a:lstStyle/>
          <a:p>
            <a:r>
              <a:rPr lang="en-US" dirty="0" smtClean="0"/>
              <a:t>Images courtesy of: Katherine Connell</a:t>
            </a:r>
            <a:endParaRPr lang="en-US" dirty="0"/>
          </a:p>
        </p:txBody>
      </p:sp>
    </p:spTree>
    <p:extLst>
      <p:ext uri="{BB962C8B-B14F-4D97-AF65-F5344CB8AC3E}">
        <p14:creationId xmlns:p14="http://schemas.microsoft.com/office/powerpoint/2010/main" val="290021721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746</TotalTime>
  <Words>4801</Words>
  <Application>Microsoft Office PowerPoint</Application>
  <PresentationFormat>Widescreen</PresentationFormat>
  <Paragraphs>779</Paragraphs>
  <Slides>54</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Times New Roman</vt:lpstr>
      <vt:lpstr>Wingdings</vt:lpstr>
      <vt:lpstr>Retrospect</vt:lpstr>
      <vt:lpstr>Exhibitions for Beginners</vt:lpstr>
      <vt:lpstr>Agenda</vt:lpstr>
      <vt:lpstr>Agenda</vt:lpstr>
      <vt:lpstr>Introduction: Who am I and what do I do?</vt:lpstr>
      <vt:lpstr>Labor Archives and Research Center SFSU Fine Art Department</vt:lpstr>
      <vt:lpstr>Labor Archives and Research Center (Winston Avenue)</vt:lpstr>
      <vt:lpstr>Occupation! Economic Justice as a Civil Right  in San Francisco, 1963 – 64 San Francisco History Center, San Francisco Public Library</vt:lpstr>
      <vt:lpstr>Occupation! Economic Justice as a Civil Right  in San Francisco, 1963 – 64 San Francisco History Center, San Francisco Public Library</vt:lpstr>
      <vt:lpstr>Occupation! Economic Justice as a Civil Right  in San Francisco, 1963 – 64 Rosenberg Library at City College of San Francisco</vt:lpstr>
      <vt:lpstr>Occupation! Economic Justice as a Civil Right in San Francisco, 1963 – 64  Leonard Library at San Francisco State University  Museum Studies 730 Exhibit Design and Planning</vt:lpstr>
      <vt:lpstr>Siméon Pélenc: Works from the Leonard Library Fine Art Collection Leonard Library Special Collections Gallery</vt:lpstr>
      <vt:lpstr>What We’ll Be Doing Today</vt:lpstr>
      <vt:lpstr>A little bit about you, the workshop participant</vt:lpstr>
      <vt:lpstr>Archives vs Museums: Similarities and Differences</vt:lpstr>
      <vt:lpstr>Museum Exhibits Organization (Hierarchy)</vt:lpstr>
      <vt:lpstr>Museum Exhibits Organization (Hierarchy)</vt:lpstr>
      <vt:lpstr>Exhibition Team Roles</vt:lpstr>
      <vt:lpstr>Too many hats = insanity</vt:lpstr>
      <vt:lpstr>Exhibition Manager</vt:lpstr>
      <vt:lpstr>Education </vt:lpstr>
      <vt:lpstr>Curator</vt:lpstr>
      <vt:lpstr>Preparators / Art Handler</vt:lpstr>
      <vt:lpstr>Registrar and Collections Manager</vt:lpstr>
      <vt:lpstr>Volunteers</vt:lpstr>
      <vt:lpstr>Graphic Design and Collateral</vt:lpstr>
      <vt:lpstr>Development</vt:lpstr>
      <vt:lpstr>Facilities</vt:lpstr>
      <vt:lpstr>Morning Break</vt:lpstr>
      <vt:lpstr>Start with an Assessment</vt:lpstr>
      <vt:lpstr>Exhibit Scheduling Key Components of an Exhibition</vt:lpstr>
      <vt:lpstr>Exhibit Scheduling Key Components of an Exhibition</vt:lpstr>
      <vt:lpstr>Create your theme(s) and storyline</vt:lpstr>
      <vt:lpstr>Preliminary Planning</vt:lpstr>
      <vt:lpstr>Create and (try to) finalize your object list</vt:lpstr>
      <vt:lpstr>Pre-install exhibit preparation</vt:lpstr>
      <vt:lpstr>Pre-install exhibit preparation</vt:lpstr>
      <vt:lpstr>Interpretive Writing: Don’t say “Don’t”</vt:lpstr>
      <vt:lpstr>Exhibit Label Template</vt:lpstr>
      <vt:lpstr>Exhibit Preparation</vt:lpstr>
      <vt:lpstr>Exhibit Preparation</vt:lpstr>
      <vt:lpstr>Tools</vt:lpstr>
      <vt:lpstr>Tools</vt:lpstr>
      <vt:lpstr>Installation: 2-3 weeks before opening</vt:lpstr>
      <vt:lpstr>Soft opening and evaluation period</vt:lpstr>
      <vt:lpstr>Opening Reception</vt:lpstr>
      <vt:lpstr>Take down and gallery turn over</vt:lpstr>
      <vt:lpstr>Lunch</vt:lpstr>
      <vt:lpstr>Small – Group Exercise, Part 1</vt:lpstr>
      <vt:lpstr>Plan Your Exhibit</vt:lpstr>
      <vt:lpstr>Afternoon Break</vt:lpstr>
      <vt:lpstr>Small Group Exercise, Part 2</vt:lpstr>
      <vt:lpstr>Share and evaluate mock exhibitions</vt:lpstr>
      <vt:lpstr>Discussion and Wrap Up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Planning and Development</dc:title>
  <dc:creator>Lib-User</dc:creator>
  <cp:lastModifiedBy>Lib-User</cp:lastModifiedBy>
  <cp:revision>242</cp:revision>
  <cp:lastPrinted>2015-04-16T22:52:22Z</cp:lastPrinted>
  <dcterms:created xsi:type="dcterms:W3CDTF">2015-04-06T21:16:09Z</dcterms:created>
  <dcterms:modified xsi:type="dcterms:W3CDTF">2015-04-23T17:42:37Z</dcterms:modified>
</cp:coreProperties>
</file>